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459" r:id="rId4"/>
    <p:sldMasterId id="2147484615" r:id="rId5"/>
    <p:sldMasterId id="2147484764" r:id="rId6"/>
    <p:sldMasterId id="2147485011" r:id="rId7"/>
    <p:sldMasterId id="2147485023" r:id="rId8"/>
    <p:sldMasterId id="2147485200" r:id="rId9"/>
    <p:sldMasterId id="2147485316" r:id="rId10"/>
    <p:sldMasterId id="2147485332" r:id="rId11"/>
    <p:sldMasterId id="2147485384" r:id="rId12"/>
    <p:sldMasterId id="2147485395" r:id="rId13"/>
    <p:sldMasterId id="2147485412" r:id="rId14"/>
  </p:sldMasterIdLst>
  <p:notesMasterIdLst>
    <p:notesMasterId r:id="rId17"/>
  </p:notesMasterIdLst>
  <p:handoutMasterIdLst>
    <p:handoutMasterId r:id="rId18"/>
  </p:handoutMasterIdLst>
  <p:sldIdLst>
    <p:sldId id="2147470191" r:id="rId15"/>
    <p:sldId id="2147470192" r:id="rId16"/>
  </p:sldIdLst>
  <p:sldSz cx="12192000" cy="6858000"/>
  <p:notesSz cx="7102475" cy="93884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2147470191"/>
            <p14:sldId id="21474701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76B529-E46F-A159-A1ED-7C0AD047D826}" name="Morgane BERTHELOT" initials="MB" userId="S::morgane.berthelot@esante.gouv.fr::36f676e7-17f8-448a-9108-07baac64dd31" providerId="AD"/>
  <p188:author id="{F8C3E830-3B0B-948A-77EF-2D1BF61150DD}" name="Laure JALLET" initials="LJ" userId="Laure JALLET" providerId="None"/>
  <p188:author id="{99B7593A-7B6B-CDE9-ACB5-2825A4112E02}" name="Sylvia EL KHOURY" initials="SK" userId="S::sylvia.el-khoury.ext@esante.gouv.fr::fd62296b-33a7-45e8-a1bd-b3ecc9cad2b2" providerId="AD"/>
  <p188:author id="{FF9ACC73-3F02-F448-08EC-10B6571D8227}" name="Sylvia EL KHOURY" initials="SEK" userId="Sylvia EL KHOURY" providerId="None"/>
  <p188:author id="{B912F29E-7CF6-FF50-A277-30A0511E2C6F}" name="GENARD Caroline" initials="GC" userId="S::caroline.genard@mazars.fr::330ee51f-f964-44ef-9018-4f58eb997e31" providerId="AD"/>
  <p188:author id="{D8F414AC-76AF-F0D5-79BE-AA625768E166}" name="Mehdi ZINE" initials="MZ" userId="S::Mehdi.ZINE@esante.gouv.fr::ea1b4a29-24bb-4d1c-baed-be8d868458ab" providerId="AD"/>
  <p188:author id="{10EC3BD3-44E4-E592-3168-7652DE42201A}" name="MARTIN Loïs" initials="ML" userId="S::lois.martin@mazars.fr::61796e1f-2f33-47c3-9d3d-59db6f568d19" providerId="AD"/>
  <p188:author id="{34ECBBE3-EE36-EE4E-F195-E2042FB32249}" name="Morgane BERTHELOT" initials="MB" userId="S::Morgane.BERTHELOT@esante.gouv.fr::36f676e7-17f8-448a-9108-07baac64dd31" providerId="AD"/>
  <p188:author id="{770618F8-28DD-34C7-CD02-5D025E8371CF}" name="Fanny HANNAUX" initials="FH" userId="S::fanny.hannaux@esante.gouv.fr::d59ad06e-1bb0-4ebf-940b-c28bedced359" providerId="AD"/>
  <p188:author id="{458951FE-8BE4-40B4-9FE4-0984CD3C3B39}" name="Fanny HANNAUX" initials="FH" userId="S::Fanny.HANNAUX@esante.gouv.fr::d59ad06e-1bb0-4ebf-940b-c28bedced3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MET, Odile (DNS)" initials="JO(" lastIdx="49" clrIdx="6">
    <p:extLst>
      <p:ext uri="{19B8F6BF-5375-455C-9EA6-DF929625EA0E}">
        <p15:presenceInfo xmlns:p15="http://schemas.microsoft.com/office/powerpoint/2012/main" userId="S-1-5-21-27022435-3177379373-3347635678-22622" providerId="AD"/>
      </p:ext>
    </p:extLst>
  </p:cmAuthor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8" name="LEXTRAY Noemie" initials="LN" lastIdx="1" clrIdx="7">
    <p:extLst>
      <p:ext uri="{19B8F6BF-5375-455C-9EA6-DF929625EA0E}">
        <p15:presenceInfo xmlns:p15="http://schemas.microsoft.com/office/powerpoint/2012/main" userId="S::noemie.lextray@mazars.fr::075c009f-4dc1-4854-a0c0-23a8a85f20b8" providerId="AD"/>
      </p:ext>
    </p:extLst>
  </p:cmAuthor>
  <p:cmAuthor id="2" name="Edouard Paya" initials="EP" lastIdx="3" clrIdx="1">
    <p:extLst>
      <p:ext uri="{19B8F6BF-5375-455C-9EA6-DF929625EA0E}">
        <p15:presenceInfo xmlns:p15="http://schemas.microsoft.com/office/powerpoint/2012/main" userId="Edouard Paya" providerId="None"/>
      </p:ext>
    </p:extLst>
  </p:cmAuthor>
  <p:cmAuthor id="9" name="PERIANO Juliette" initials="PJ" lastIdx="2" clrIdx="8">
    <p:extLst>
      <p:ext uri="{19B8F6BF-5375-455C-9EA6-DF929625EA0E}">
        <p15:presenceInfo xmlns:p15="http://schemas.microsoft.com/office/powerpoint/2012/main" userId="S::juliette.periano@mazars.fr::32706ae4-0157-4d86-b0a0-3be0765c9d0d" providerId="AD"/>
      </p:ext>
    </p:extLst>
  </p:cmAuthor>
  <p:cmAuthor id="3" name="Sophie MOREAU-FAVIER" initials="SM" lastIdx="13" clrIdx="2">
    <p:extLst>
      <p:ext uri="{19B8F6BF-5375-455C-9EA6-DF929625EA0E}">
        <p15:presenceInfo xmlns:p15="http://schemas.microsoft.com/office/powerpoint/2012/main" userId="S-1-5-21-3334185378-18229324-514618537-5475" providerId="AD"/>
      </p:ext>
    </p:extLst>
  </p:cmAuthor>
  <p:cmAuthor id="10" name="Morgane BERTHELOT" initials="MB" lastIdx="3" clrIdx="9">
    <p:extLst>
      <p:ext uri="{19B8F6BF-5375-455C-9EA6-DF929625EA0E}">
        <p15:presenceInfo xmlns:p15="http://schemas.microsoft.com/office/powerpoint/2012/main" userId="S::Morgane.BERTHELOT@esante.gouv.fr::36f676e7-17f8-448a-9108-07baac64dd31" providerId="AD"/>
      </p:ext>
    </p:extLst>
  </p:cmAuthor>
  <p:cmAuthor id="4" name="RAGON Séverine" initials="RS" lastIdx="1" clrIdx="3">
    <p:extLst>
      <p:ext uri="{19B8F6BF-5375-455C-9EA6-DF929625EA0E}">
        <p15:presenceInfo xmlns:p15="http://schemas.microsoft.com/office/powerpoint/2012/main" userId="S::severine.ragon@mazars.fr::8e95cd8b-ab0b-489c-9844-689c9dab7331" providerId="AD"/>
      </p:ext>
    </p:extLst>
  </p:cmAuthor>
  <p:cmAuthor id="11" name="DAZINIERAS-PICHON, Anne (DNS)" initials="DA(" lastIdx="29" clrIdx="10">
    <p:extLst>
      <p:ext uri="{19B8F6BF-5375-455C-9EA6-DF929625EA0E}">
        <p15:presenceInfo xmlns:p15="http://schemas.microsoft.com/office/powerpoint/2012/main" userId="S-1-5-21-27022435-3177379373-3347635678-113249" providerId="AD"/>
      </p:ext>
    </p:extLst>
  </p:cmAuthor>
  <p:cmAuthor id="5" name="DNS" initials="DNS" lastIdx="6" clrIdx="4">
    <p:extLst>
      <p:ext uri="{19B8F6BF-5375-455C-9EA6-DF929625EA0E}">
        <p15:presenceInfo xmlns:p15="http://schemas.microsoft.com/office/powerpoint/2012/main" userId="DNS" providerId="None"/>
      </p:ext>
    </p:extLst>
  </p:cmAuthor>
  <p:cmAuthor id="12" name="MARTIN Loïs" initials="ML" lastIdx="7" clrIdx="11">
    <p:extLst>
      <p:ext uri="{19B8F6BF-5375-455C-9EA6-DF929625EA0E}">
        <p15:presenceInfo xmlns:p15="http://schemas.microsoft.com/office/powerpoint/2012/main" userId="S::lois.martin@mazars.fr::61796e1f-2f33-47c3-9d3d-59db6f568d19" providerId="AD"/>
      </p:ext>
    </p:extLst>
  </p:cmAuthor>
  <p:cmAuthor id="6" name="DANYACH Myriam" initials="DM" lastIdx="2" clrIdx="5">
    <p:extLst>
      <p:ext uri="{19B8F6BF-5375-455C-9EA6-DF929625EA0E}">
        <p15:presenceInfo xmlns:p15="http://schemas.microsoft.com/office/powerpoint/2012/main" userId="S-1-5-21-73586283-1343024091-725345543-128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2"/>
    <a:srgbClr val="4472C4"/>
    <a:srgbClr val="787878"/>
    <a:srgbClr val="E9EDF4"/>
    <a:srgbClr val="D5EEFF"/>
    <a:srgbClr val="ED7B00"/>
    <a:srgbClr val="E8E8EC"/>
    <a:srgbClr val="D0D8E8"/>
    <a:srgbClr val="93D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2292E-FB89-C8DC-EF8E-18BFAE183A74}" v="21" dt="2023-09-14T12:11:10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712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5896C-B94A-4C21-A7ED-34881BCF6C15}" type="datetime3">
              <a:rPr lang="fr-FR" smtClean="0"/>
              <a:t>14.09.23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0C260405-D558-400C-97B8-7A85B159A8F8}" type="datetime3">
              <a:rPr lang="fr-FR" smtClean="0"/>
              <a:t>14.09.23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B55D-0986-4742-9C5A-FC485A967F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4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B55D-0986-4742-9C5A-FC485A967F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5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1.emf"/><Relationship Id="rId5" Type="http://schemas.openxmlformats.org/officeDocument/2006/relationships/tags" Target="../tags/tag2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9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5.png"/><Relationship Id="rId4" Type="http://schemas.openxmlformats.org/officeDocument/2006/relationships/tags" Target="../tags/tag100.xml"/><Relationship Id="rId9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5.png"/><Relationship Id="rId4" Type="http://schemas.openxmlformats.org/officeDocument/2006/relationships/tags" Target="../tags/tag105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12.xml"/><Relationship Id="rId11" Type="http://schemas.openxmlformats.org/officeDocument/2006/relationships/image" Target="../media/image1.emf"/><Relationship Id="rId5" Type="http://schemas.openxmlformats.org/officeDocument/2006/relationships/tags" Target="../tags/tag111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10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3.emf"/><Relationship Id="rId4" Type="http://schemas.openxmlformats.org/officeDocument/2006/relationships/tags" Target="../tags/tag117.xml"/><Relationship Id="rId9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3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31.xml"/><Relationship Id="rId11" Type="http://schemas.openxmlformats.org/officeDocument/2006/relationships/image" Target="../media/image2.png"/><Relationship Id="rId5" Type="http://schemas.openxmlformats.org/officeDocument/2006/relationships/tags" Target="../tags/tag130.xml"/><Relationship Id="rId10" Type="http://schemas.openxmlformats.org/officeDocument/2006/relationships/image" Target="../media/image3.emf"/><Relationship Id="rId4" Type="http://schemas.openxmlformats.org/officeDocument/2006/relationships/tags" Target="../tags/tag129.xml"/><Relationship Id="rId9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4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62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16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1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3.emf"/><Relationship Id="rId4" Type="http://schemas.openxmlformats.org/officeDocument/2006/relationships/tags" Target="../tags/tag31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10" Type="http://schemas.openxmlformats.org/officeDocument/2006/relationships/image" Target="../media/image1.emf"/><Relationship Id="rId4" Type="http://schemas.openxmlformats.org/officeDocument/2006/relationships/tags" Target="../tags/tag194.xml"/><Relationship Id="rId9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12.xml"/><Relationship Id="rId11" Type="http://schemas.openxmlformats.org/officeDocument/2006/relationships/image" Target="../media/image2.png"/><Relationship Id="rId5" Type="http://schemas.openxmlformats.org/officeDocument/2006/relationships/tags" Target="../tags/tag211.xml"/><Relationship Id="rId10" Type="http://schemas.openxmlformats.org/officeDocument/2006/relationships/image" Target="../media/image4.emf"/><Relationship Id="rId4" Type="http://schemas.openxmlformats.org/officeDocument/2006/relationships/tags" Target="../tags/tag210.xml"/><Relationship Id="rId9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18.xml"/><Relationship Id="rId11" Type="http://schemas.openxmlformats.org/officeDocument/2006/relationships/image" Target="../media/image2.png"/><Relationship Id="rId5" Type="http://schemas.openxmlformats.org/officeDocument/2006/relationships/tags" Target="../tags/tag217.xml"/><Relationship Id="rId10" Type="http://schemas.openxmlformats.org/officeDocument/2006/relationships/image" Target="../media/image1.emf"/><Relationship Id="rId4" Type="http://schemas.openxmlformats.org/officeDocument/2006/relationships/tags" Target="../tags/tag216.xml"/><Relationship Id="rId9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22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10" Type="http://schemas.openxmlformats.org/officeDocument/2006/relationships/image" Target="../media/image2.png"/><Relationship Id="rId4" Type="http://schemas.openxmlformats.org/officeDocument/2006/relationships/tags" Target="../tags/tag222.xml"/><Relationship Id="rId9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6.xml"/><Relationship Id="rId7" Type="http://schemas.openxmlformats.org/officeDocument/2006/relationships/image" Target="../media/image3.emf"/><Relationship Id="rId2" Type="http://schemas.openxmlformats.org/officeDocument/2006/relationships/tags" Target="../tags/tag22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2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32.xml"/><Relationship Id="rId11" Type="http://schemas.openxmlformats.org/officeDocument/2006/relationships/image" Target="../media/image4.emf"/><Relationship Id="rId5" Type="http://schemas.openxmlformats.org/officeDocument/2006/relationships/tags" Target="../tags/tag231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230.xml"/><Relationship Id="rId9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39.xml"/><Relationship Id="rId11" Type="http://schemas.openxmlformats.org/officeDocument/2006/relationships/image" Target="../media/image1.emf"/><Relationship Id="rId5" Type="http://schemas.openxmlformats.org/officeDocument/2006/relationships/tags" Target="../tags/tag238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7.xml"/><Relationship Id="rId9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10" Type="http://schemas.openxmlformats.org/officeDocument/2006/relationships/image" Target="../media/image1.emf"/><Relationship Id="rId4" Type="http://schemas.openxmlformats.org/officeDocument/2006/relationships/tags" Target="../tags/tag244.xml"/><Relationship Id="rId9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3.emf"/><Relationship Id="rId4" Type="http://schemas.openxmlformats.org/officeDocument/2006/relationships/tags" Target="../tags/tag37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10" Type="http://schemas.openxmlformats.org/officeDocument/2006/relationships/image" Target="../media/image2.png"/><Relationship Id="rId4" Type="http://schemas.openxmlformats.org/officeDocument/2006/relationships/tags" Target="../tags/tag270.xml"/><Relationship Id="rId9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10" Type="http://schemas.openxmlformats.org/officeDocument/2006/relationships/image" Target="../media/image1.emf"/><Relationship Id="rId4" Type="http://schemas.openxmlformats.org/officeDocument/2006/relationships/tags" Target="../tags/tag275.xml"/><Relationship Id="rId9" Type="http://schemas.openxmlformats.org/officeDocument/2006/relationships/oleObject" Target="../embeddings/oleObject35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30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37.vml"/><Relationship Id="rId6" Type="http://schemas.openxmlformats.org/officeDocument/2006/relationships/tags" Target="../tags/tag303.xml"/><Relationship Id="rId11" Type="http://schemas.openxmlformats.org/officeDocument/2006/relationships/image" Target="../media/image17.png"/><Relationship Id="rId5" Type="http://schemas.openxmlformats.org/officeDocument/2006/relationships/tags" Target="../tags/tag302.xml"/><Relationship Id="rId10" Type="http://schemas.openxmlformats.org/officeDocument/2006/relationships/image" Target="../media/image16.png"/><Relationship Id="rId4" Type="http://schemas.openxmlformats.org/officeDocument/2006/relationships/tags" Target="../tags/tag301.xml"/><Relationship Id="rId9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38.v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10" Type="http://schemas.openxmlformats.org/officeDocument/2006/relationships/image" Target="../media/image1.emf"/><Relationship Id="rId4" Type="http://schemas.openxmlformats.org/officeDocument/2006/relationships/tags" Target="../tags/tag306.xml"/><Relationship Id="rId9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3.emf"/><Relationship Id="rId4" Type="http://schemas.openxmlformats.org/officeDocument/2006/relationships/tags" Target="../tags/tag43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tags" Target="../tags/tag51.xml"/><Relationship Id="rId11" Type="http://schemas.openxmlformats.org/officeDocument/2006/relationships/image" Target="../media/image3.emf"/><Relationship Id="rId5" Type="http://schemas.openxmlformats.org/officeDocument/2006/relationships/tags" Target="../tags/tag50.xml"/><Relationship Id="rId10" Type="http://schemas.openxmlformats.org/officeDocument/2006/relationships/oleObject" Target="../embeddings/oleObject6.bin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13" Type="http://schemas.openxmlformats.org/officeDocument/2006/relationships/image" Target="../media/image31.png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12" Type="http://schemas.openxmlformats.org/officeDocument/2006/relationships/image" Target="../media/image30.png"/><Relationship Id="rId2" Type="http://schemas.openxmlformats.org/officeDocument/2006/relationships/tags" Target="../tags/tag316.xml"/><Relationship Id="rId1" Type="http://schemas.openxmlformats.org/officeDocument/2006/relationships/vmlDrawing" Target="../drawings/vmlDrawing39.vml"/><Relationship Id="rId6" Type="http://schemas.openxmlformats.org/officeDocument/2006/relationships/tags" Target="../tags/tag320.xml"/><Relationship Id="rId11" Type="http://schemas.openxmlformats.org/officeDocument/2006/relationships/image" Target="../media/image29.png"/><Relationship Id="rId5" Type="http://schemas.openxmlformats.org/officeDocument/2006/relationships/tags" Target="../tags/tag319.xml"/><Relationship Id="rId10" Type="http://schemas.openxmlformats.org/officeDocument/2006/relationships/image" Target="../media/image1.emf"/><Relationship Id="rId4" Type="http://schemas.openxmlformats.org/officeDocument/2006/relationships/tags" Target="../tags/tag318.xml"/><Relationship Id="rId9" Type="http://schemas.openxmlformats.org/officeDocument/2006/relationships/oleObject" Target="../embeddings/oleObject39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8.xml"/><Relationship Id="rId12" Type="http://schemas.openxmlformats.org/officeDocument/2006/relationships/image" Target="../media/image33.png"/><Relationship Id="rId2" Type="http://schemas.openxmlformats.org/officeDocument/2006/relationships/tags" Target="../tags/tag342.xml"/><Relationship Id="rId1" Type="http://schemas.openxmlformats.org/officeDocument/2006/relationships/vmlDrawing" Target="../drawings/vmlDrawing41.vml"/><Relationship Id="rId6" Type="http://schemas.openxmlformats.org/officeDocument/2006/relationships/tags" Target="../tags/tag346.xml"/><Relationship Id="rId11" Type="http://schemas.openxmlformats.org/officeDocument/2006/relationships/image" Target="../media/image32.png"/><Relationship Id="rId5" Type="http://schemas.openxmlformats.org/officeDocument/2006/relationships/tags" Target="../tags/tag345.xml"/><Relationship Id="rId10" Type="http://schemas.openxmlformats.org/officeDocument/2006/relationships/image" Target="../media/image29.png"/><Relationship Id="rId4" Type="http://schemas.openxmlformats.org/officeDocument/2006/relationships/tags" Target="../tags/tag344.xml"/><Relationship Id="rId9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13" Type="http://schemas.openxmlformats.org/officeDocument/2006/relationships/image" Target="../media/image29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35.png"/><Relationship Id="rId2" Type="http://schemas.openxmlformats.org/officeDocument/2006/relationships/tags" Target="../tags/tag347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51.xml"/><Relationship Id="rId11" Type="http://schemas.openxmlformats.org/officeDocument/2006/relationships/image" Target="../media/image34.png"/><Relationship Id="rId5" Type="http://schemas.openxmlformats.org/officeDocument/2006/relationships/tags" Target="../tags/tag350.xml"/><Relationship Id="rId10" Type="http://schemas.openxmlformats.org/officeDocument/2006/relationships/image" Target="../media/image1.emf"/><Relationship Id="rId4" Type="http://schemas.openxmlformats.org/officeDocument/2006/relationships/tags" Target="../tags/tag349.xml"/><Relationship Id="rId9" Type="http://schemas.openxmlformats.org/officeDocument/2006/relationships/oleObject" Target="../embeddings/oleObject42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13" Type="http://schemas.openxmlformats.org/officeDocument/2006/relationships/image" Target="../media/image29.png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image" Target="../media/image35.png"/><Relationship Id="rId2" Type="http://schemas.openxmlformats.org/officeDocument/2006/relationships/tags" Target="../tags/tag353.xml"/><Relationship Id="rId1" Type="http://schemas.openxmlformats.org/officeDocument/2006/relationships/vmlDrawing" Target="../drawings/vmlDrawing43.vml"/><Relationship Id="rId6" Type="http://schemas.openxmlformats.org/officeDocument/2006/relationships/tags" Target="../tags/tag357.xml"/><Relationship Id="rId11" Type="http://schemas.openxmlformats.org/officeDocument/2006/relationships/image" Target="../media/image34.png"/><Relationship Id="rId5" Type="http://schemas.openxmlformats.org/officeDocument/2006/relationships/tags" Target="../tags/tag356.xml"/><Relationship Id="rId10" Type="http://schemas.openxmlformats.org/officeDocument/2006/relationships/image" Target="../media/image1.emf"/><Relationship Id="rId4" Type="http://schemas.openxmlformats.org/officeDocument/2006/relationships/tags" Target="../tags/tag355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6.jpe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360.xml"/><Relationship Id="rId7" Type="http://schemas.openxmlformats.org/officeDocument/2006/relationships/slideMaster" Target="../slideMasters/slideMaster8.xml"/><Relationship Id="rId12" Type="http://schemas.openxmlformats.org/officeDocument/2006/relationships/image" Target="../media/image33.png"/><Relationship Id="rId2" Type="http://schemas.openxmlformats.org/officeDocument/2006/relationships/tags" Target="../tags/tag359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63.xml"/><Relationship Id="rId11" Type="http://schemas.openxmlformats.org/officeDocument/2006/relationships/image" Target="../media/image32.png"/><Relationship Id="rId5" Type="http://schemas.openxmlformats.org/officeDocument/2006/relationships/tags" Target="../tags/tag362.xml"/><Relationship Id="rId10" Type="http://schemas.openxmlformats.org/officeDocument/2006/relationships/image" Target="../media/image29.png"/><Relationship Id="rId4" Type="http://schemas.openxmlformats.org/officeDocument/2006/relationships/tags" Target="../tags/tag361.xml"/><Relationship Id="rId9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13" Type="http://schemas.openxmlformats.org/officeDocument/2006/relationships/image" Target="../media/image31.png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12" Type="http://schemas.openxmlformats.org/officeDocument/2006/relationships/image" Target="../media/image30.png"/><Relationship Id="rId2" Type="http://schemas.openxmlformats.org/officeDocument/2006/relationships/tags" Target="../tags/tag364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68.xml"/><Relationship Id="rId11" Type="http://schemas.openxmlformats.org/officeDocument/2006/relationships/image" Target="../media/image29.png"/><Relationship Id="rId5" Type="http://schemas.openxmlformats.org/officeDocument/2006/relationships/tags" Target="../tags/tag367.xml"/><Relationship Id="rId10" Type="http://schemas.openxmlformats.org/officeDocument/2006/relationships/image" Target="../media/image1.emf"/><Relationship Id="rId4" Type="http://schemas.openxmlformats.org/officeDocument/2006/relationships/tags" Target="../tags/tag366.xml"/><Relationship Id="rId9" Type="http://schemas.openxmlformats.org/officeDocument/2006/relationships/oleObject" Target="../embeddings/oleObject45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image" Target="../media/image1.emf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12" Type="http://schemas.openxmlformats.org/officeDocument/2006/relationships/oleObject" Target="../embeddings/oleObject46.bin"/><Relationship Id="rId2" Type="http://schemas.openxmlformats.org/officeDocument/2006/relationships/tags" Target="../tags/tag370.xml"/><Relationship Id="rId1" Type="http://schemas.openxmlformats.org/officeDocument/2006/relationships/vmlDrawing" Target="../drawings/vmlDrawing46.vml"/><Relationship Id="rId6" Type="http://schemas.openxmlformats.org/officeDocument/2006/relationships/tags" Target="../tags/tag374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373.xml"/><Relationship Id="rId10" Type="http://schemas.openxmlformats.org/officeDocument/2006/relationships/tags" Target="../tags/tag378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oleObject" Target="../embeddings/oleObject47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tags" Target="../tags/tag58.xml"/><Relationship Id="rId11" Type="http://schemas.openxmlformats.org/officeDocument/2006/relationships/image" Target="../media/image4.emf"/><Relationship Id="rId5" Type="http://schemas.openxmlformats.org/officeDocument/2006/relationships/tags" Target="../tags/tag57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vmlDrawing" Target="../drawings/vmlDrawing47.v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10" Type="http://schemas.openxmlformats.org/officeDocument/2006/relationships/image" Target="../media/image1.emf"/><Relationship Id="rId4" Type="http://schemas.openxmlformats.org/officeDocument/2006/relationships/tags" Target="../tags/tag381.xml"/><Relationship Id="rId9" Type="http://schemas.openxmlformats.org/officeDocument/2006/relationships/oleObject" Target="../embeddings/oleObject48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oleObject" Target="../embeddings/oleObject50.bin"/><Relationship Id="rId2" Type="http://schemas.openxmlformats.org/officeDocument/2006/relationships/tags" Target="../tags/tag385.xml"/><Relationship Id="rId1" Type="http://schemas.openxmlformats.org/officeDocument/2006/relationships/vmlDrawing" Target="../drawings/vmlDrawing48.vml"/><Relationship Id="rId6" Type="http://schemas.openxmlformats.org/officeDocument/2006/relationships/tags" Target="../tags/tag389.xml"/><Relationship Id="rId11" Type="http://schemas.openxmlformats.org/officeDocument/2006/relationships/image" Target="../media/image1.emf"/><Relationship Id="rId5" Type="http://schemas.openxmlformats.org/officeDocument/2006/relationships/tags" Target="../tags/tag388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387.xml"/><Relationship Id="rId9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vmlDrawing" Target="../drawings/vmlDrawing8.vml"/><Relationship Id="rId6" Type="http://schemas.openxmlformats.org/officeDocument/2006/relationships/tags" Target="../tags/tag65.xml"/><Relationship Id="rId11" Type="http://schemas.openxmlformats.org/officeDocument/2006/relationships/image" Target="../media/image1.emf"/><Relationship Id="rId5" Type="http://schemas.openxmlformats.org/officeDocument/2006/relationships/tags" Target="../tags/tag64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9.vml"/><Relationship Id="rId6" Type="http://schemas.openxmlformats.org/officeDocument/2006/relationships/tags" Target="../tags/tag72.xml"/><Relationship Id="rId11" Type="http://schemas.openxmlformats.org/officeDocument/2006/relationships/image" Target="../media/image2.png"/><Relationship Id="rId5" Type="http://schemas.openxmlformats.org/officeDocument/2006/relationships/tags" Target="../tags/tag71.xml"/><Relationship Id="rId10" Type="http://schemas.openxmlformats.org/officeDocument/2006/relationships/image" Target="../media/image3.emf"/><Relationship Id="rId4" Type="http://schemas.openxmlformats.org/officeDocument/2006/relationships/tags" Target="../tags/tag70.xml"/><Relationship Id="rId9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5.xml"/><Relationship Id="rId7" Type="http://schemas.openxmlformats.org/officeDocument/2006/relationships/oleObject" Target="../embeddings/oleObject10.bin"/><Relationship Id="rId2" Type="http://schemas.openxmlformats.org/officeDocument/2006/relationships/tags" Target="../tags/tag74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fr-FR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9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568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8AF43-4DAF-43BF-BB99-320937CECCF5}"/>
              </a:ext>
            </a:extLst>
          </p:cNvPr>
          <p:cNvSpPr/>
          <p:nvPr userDrawn="1"/>
        </p:nvSpPr>
        <p:spPr>
          <a:xfrm>
            <a:off x="551940" y="2343150"/>
            <a:ext cx="11640059" cy="45148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758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37059" y="5710318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838200" y="4473559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2998296"/>
            <a:ext cx="944053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44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3601BE-FC27-76A3-E69E-DEA041DB24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" y="588990"/>
            <a:ext cx="4419637" cy="12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2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5F193C-E268-4733-AD80-A691EB7202AB}"/>
              </a:ext>
            </a:extLst>
          </p:cNvPr>
          <p:cNvSpPr/>
          <p:nvPr userDrawn="1"/>
        </p:nvSpPr>
        <p:spPr>
          <a:xfrm>
            <a:off x="2933700" y="2381251"/>
            <a:ext cx="9258299" cy="4476750"/>
          </a:xfrm>
          <a:prstGeom prst="rect">
            <a:avLst/>
          </a:prstGeom>
          <a:solidFill>
            <a:schemeClr val="tx2">
              <a:alpha val="4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3817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4"/>
            </p:custDataLst>
          </p:nvPr>
        </p:nvSpPr>
        <p:spPr>
          <a:xfrm>
            <a:off x="3332609" y="5710318"/>
            <a:ext cx="8420100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>
          <a:xfrm>
            <a:off x="3333750" y="4816459"/>
            <a:ext cx="8420100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3333750" y="3341196"/>
            <a:ext cx="8420100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4400" cap="all" baseline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1FD742-D35E-27D6-586B-496D9694876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" y="588990"/>
            <a:ext cx="4419637" cy="12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10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fr-FR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5249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A8CFFB9-B451-4FA2-B50D-BE8D26AFB40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60F8CD6-D954-4852-A01C-8EE78D7BCD9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A12C34-29EE-43F5-92CC-2CB2B2F1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9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334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wrap="square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8C49D00-8AF8-47FC-A768-2DE070D207C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3323A4-CF0F-4263-9EBE-761D7961B97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B32D78-7EB9-4764-B0AD-58E3C6F7904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5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467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884682"/>
            <a:ext cx="9697339" cy="384721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E00A51F-BAB5-4E2F-8F8F-B8655162D38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597243-D2CB-4FF3-ABBF-573AD9425AB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BADCBC-553E-4CE5-8A13-806DE45F5F3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E46473-033D-E108-53E2-85CBF30D90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158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A37BD45-02C1-4679-89C7-50402EEF7A4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C07CB87-6971-49CB-8B51-75BC0097442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B76FC-74B5-4A62-9765-3A37F5416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EC1E4B-0629-5F3F-8FDF-FD98AB4713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19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AB3B0-3E8A-4B9A-8E2A-D0C6E1E39013}"/>
              </a:ext>
            </a:extLst>
          </p:cNvPr>
          <p:cNvSpPr>
            <a:spLocks/>
          </p:cNvSpPr>
          <p:nvPr userDrawn="1"/>
        </p:nvSpPr>
        <p:spPr>
          <a:xfrm>
            <a:off x="8678174" y="315896"/>
            <a:ext cx="3513826" cy="99201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295C8F6D-C67E-421A-8D2E-79CA39ED867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5. Source" hidden="1">
            <a:extLst>
              <a:ext uri="{FF2B5EF4-FFF2-40B4-BE49-F238E27FC236}">
                <a16:creationId xmlns:a16="http://schemas.microsoft.com/office/drawing/2014/main" id="{00622CB3-E4F1-4395-B23F-6C7D626CDB38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>
                <a:solidFill>
                  <a:schemeClr val="tx2"/>
                </a:solidFill>
              </a:rPr>
              <a:t>Source: 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D74EF0-8FE0-482D-BCD5-59FB38F4FFC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13486D-6605-C0A9-3214-728E3C81D6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3363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3138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2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A8CFFB9-B451-4FA2-B50D-BE8D26AFB40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60F8CD6-D954-4852-A01C-8EE78D7BCD9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A12C34-29EE-43F5-92CC-2CB2B2F1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3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4258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6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464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Diapositive think-cell" r:id="rId8" imgW="592" imgH="591" progId="TCLayout.ActiveDocument.1">
                  <p:embed/>
                </p:oleObj>
              </mc:Choice>
              <mc:Fallback>
                <p:oleObj name="Diapositive think-cell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A8CFFB9-B451-4FA2-B50D-BE8D26AFB40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E60F8CD6-D954-4852-A01C-8EE78D7BCD9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A12C34-29EE-43F5-92CC-2CB2B2F1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2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4604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Diapositive think-cell" r:id="rId8" imgW="592" imgH="591" progId="TCLayout.ActiveDocument.1">
                  <p:embed/>
                </p:oleObj>
              </mc:Choice>
              <mc:Fallback>
                <p:oleObj name="Diapositive think-cell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wrap="square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8C49D00-8AF8-47FC-A768-2DE070D207C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3323A4-CF0F-4263-9EBE-761D7961B97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B32D78-7EB9-4764-B0AD-58E3C6F7904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4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659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Diapositive think-cell" r:id="rId9" imgW="572" imgH="588" progId="TCLayout.ActiveDocument.1">
                  <p:embed/>
                </p:oleObj>
              </mc:Choice>
              <mc:Fallback>
                <p:oleObj name="Diapositive think-cell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6967728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8FDD733-5B86-4D3A-8384-6C6DF21B0A9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50BF5A9-3E10-4FD7-BBBD-AC3DE27383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D96AEA-D46E-4DD3-8EFD-5CEBB3A24B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8AAD5B-6554-4D11-BAB9-B8069992E435}"/>
              </a:ext>
            </a:extLst>
          </p:cNvPr>
          <p:cNvCxnSpPr/>
          <p:nvPr userDrawn="1"/>
        </p:nvCxnSpPr>
        <p:spPr>
          <a:xfrm>
            <a:off x="7830312" y="1467293"/>
            <a:ext cx="0" cy="461453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90C097-379D-F828-09B1-28459FDF1FD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04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2208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7918704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FEEF882-5F04-4A45-B71F-9A0A6D64E2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E55A1F2-AD34-44A1-9271-15E2C735F39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D22CB-24E0-465D-B880-3436C7A0DC1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EC5098-4C96-42B9-8C63-81818ADDE3BB}"/>
              </a:ext>
            </a:extLst>
          </p:cNvPr>
          <p:cNvCxnSpPr/>
          <p:nvPr userDrawn="1"/>
        </p:nvCxnSpPr>
        <p:spPr>
          <a:xfrm>
            <a:off x="8781416" y="1467293"/>
            <a:ext cx="0" cy="461453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878433-738B-6C17-DCC9-6948DD9D27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971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Diapositive think-cell" r:id="rId8" imgW="592" imgH="591" progId="TCLayout.ActiveDocument.1">
                  <p:embed/>
                </p:oleObj>
              </mc:Choice>
              <mc:Fallback>
                <p:oleObj name="Diapositive think-cell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884682"/>
            <a:ext cx="9697339" cy="384721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E00A51F-BAB5-4E2F-8F8F-B8655162D38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597243-D2CB-4FF3-ABBF-573AD9425AB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BADCBC-553E-4CE5-8A13-806DE45F5F3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09C01A-80D5-0AC6-A922-B198EAA350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56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Diapositive think-cell" r:id="rId6" imgW="592" imgH="591" progId="TCLayout.ActiveDocument.1">
                  <p:embed/>
                </p:oleObj>
              </mc:Choice>
              <mc:Fallback>
                <p:oleObj name="Diapositive think-cell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">
            <a:extLst>
              <a:ext uri="{FF2B5EF4-FFF2-40B4-BE49-F238E27FC236}">
                <a16:creationId xmlns:a16="http://schemas.microsoft.com/office/drawing/2014/main" id="{8A37BD45-02C1-4679-89C7-50402EEF7A4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C07CB87-6971-49CB-8B51-75BC0097442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B76FC-74B5-4A62-9765-3A37F5416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247E8B-75E1-3A5E-38E8-BD476595B6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9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732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Diapositive think-cell" r:id="rId10" imgW="572" imgH="588" progId="TCLayout.ActiveDocument.1">
                  <p:embed/>
                </p:oleObj>
              </mc:Choice>
              <mc:Fallback>
                <p:oleObj name="Diapositive think-cell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Bahnschrift Condensed" panose="020B0502040204020203" pitchFamily="34" charset="0"/>
              <a:ea typeface="+mj-ea"/>
              <a:cs typeface="+mj-cs"/>
              <a:sym typeface="Bahnschrift Condensed" panose="020B0502040204020203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58613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lang="fr-FR" sz="1800" b="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fr-FR" sz="800" b="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CB329B-FA73-736D-3A9D-185FE5A9143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14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Diapositive think-cell" r:id="rId10" imgW="413" imgH="416" progId="TCLayout.ActiveDocument.1">
                  <p:embed/>
                </p:oleObj>
              </mc:Choice>
              <mc:Fallback>
                <p:oleObj name="Diapositive think-cell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89578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7776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75360" y="6483366"/>
            <a:ext cx="685723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fr-FR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471DC13-8E70-48E8-BA5F-5FB5C14C374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6464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71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S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28571" y="272147"/>
            <a:ext cx="9357687" cy="568786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28570" y="907032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23277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wrap="square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8C49D00-8AF8-47FC-A768-2DE070D207C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3323A4-CF0F-4263-9EBE-761D7961B97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B32D78-7EB9-4764-B0AD-58E3C6F7904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7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8AF43-4DAF-43BF-BB99-320937CECCF5}"/>
              </a:ext>
            </a:extLst>
          </p:cNvPr>
          <p:cNvSpPr/>
          <p:nvPr userDrawn="1"/>
        </p:nvSpPr>
        <p:spPr>
          <a:xfrm>
            <a:off x="551940" y="2343150"/>
            <a:ext cx="11640059" cy="45148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37059" y="5710318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838200" y="4473559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2998296"/>
            <a:ext cx="944053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44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76C3AF-BFD4-1946-BA3B-A9078FABED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" y="537720"/>
            <a:ext cx="4634648" cy="12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2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1" dirty="0">
                <a:solidFill>
                  <a:schemeClr val="accent3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09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CD0D6-98C2-4AAE-ADBE-C607DEFF0C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B7D6A-C45B-6B48-9BD3-CFD6EA61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9533E-9CE2-324D-A41F-D2E4F3F4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DB64A-1C1C-BF47-A3D4-B7605F30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2666-14E7-4E03-8F17-EC67BE68269C}" type="datetime1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7367B-7943-4944-AC3E-3B1D332C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B3409D-656E-5D47-9AF8-63738908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0697-29D8-F54C-BC64-65304C5A908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B3A3B-FB4C-4390-B3AC-4DC5E39C88F3}"/>
              </a:ext>
            </a:extLst>
          </p:cNvPr>
          <p:cNvSpPr txBox="1"/>
          <p:nvPr userDrawn="1"/>
        </p:nvSpPr>
        <p:spPr>
          <a:xfrm>
            <a:off x="4940300" y="6591300"/>
            <a:ext cx="2311400" cy="2667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>
                <a:solidFill>
                  <a:schemeClr val="accent1"/>
                </a:solidFill>
              </a:rPr>
              <a:t>VERSION DE TRAVAIL</a:t>
            </a:r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8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0A7842-E5CA-8090-D305-1915E5A8C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328975"/>
            <a:ext cx="5943600" cy="42000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FCC200-892A-0DF8-E178-EF4AF6DE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9" y="330202"/>
            <a:ext cx="717805" cy="1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3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E34316-F826-20D1-D07F-1571975E9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361" y="6092412"/>
            <a:ext cx="407238" cy="4559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AECF7E-5A1A-F3C5-6D23-6162EFC82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02799" cy="6864643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0A7842-E5CA-8090-D305-1915E5A8C6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" y="5896678"/>
            <a:ext cx="1022831" cy="722784"/>
          </a:xfrm>
          <a:prstGeom prst="rect">
            <a:avLst/>
          </a:prstGeom>
        </p:spPr>
      </p:pic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F27928C-79A3-2596-B759-0C3E0C0E0478}"/>
              </a:ext>
            </a:extLst>
          </p:cNvPr>
          <p:cNvSpPr txBox="1">
            <a:spLocks/>
          </p:cNvSpPr>
          <p:nvPr userDrawn="1"/>
        </p:nvSpPr>
        <p:spPr>
          <a:xfrm>
            <a:off x="11286744" y="6137814"/>
            <a:ext cx="746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1572C93-D471-4A47-B0C0-72AF048CE4AC}" type="slidenum">
              <a:rPr lang="fr-FR" sz="900" b="0" i="0" smtClean="0">
                <a:solidFill>
                  <a:srgbClr val="3C57A3"/>
                </a:solidFill>
                <a:latin typeface="Marianne Light" panose="02000000000000000000" pitchFamily="2" charset="0"/>
              </a:rPr>
              <a:pPr algn="ctr"/>
              <a:t>‹N°›</a:t>
            </a:fld>
            <a:endParaRPr lang="fr-FR" sz="900" b="0" i="0">
              <a:solidFill>
                <a:srgbClr val="3C57A3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5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E34316-F826-20D1-D07F-1571975E9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361" y="6092412"/>
            <a:ext cx="407238" cy="4559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AECF7E-5A1A-F3C5-6D23-6162EFC82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702797" cy="6864643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0A7842-E5CA-8090-D305-1915E5A8C6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" y="5896678"/>
            <a:ext cx="1022831" cy="722784"/>
          </a:xfrm>
          <a:prstGeom prst="rect">
            <a:avLst/>
          </a:prstGeom>
        </p:spPr>
      </p:pic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F27928C-79A3-2596-B759-0C3E0C0E0478}"/>
              </a:ext>
            </a:extLst>
          </p:cNvPr>
          <p:cNvSpPr txBox="1">
            <a:spLocks/>
          </p:cNvSpPr>
          <p:nvPr userDrawn="1"/>
        </p:nvSpPr>
        <p:spPr>
          <a:xfrm>
            <a:off x="11286744" y="6137814"/>
            <a:ext cx="746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1572C93-D471-4A47-B0C0-72AF048CE4AC}" type="slidenum">
              <a:rPr lang="fr-FR" sz="900" b="0" i="0" smtClean="0">
                <a:solidFill>
                  <a:srgbClr val="3C57A3"/>
                </a:solidFill>
                <a:latin typeface="Marianne Light" panose="02000000000000000000" pitchFamily="2" charset="0"/>
              </a:rPr>
              <a:pPr algn="ctr"/>
              <a:t>‹N°›</a:t>
            </a:fld>
            <a:endParaRPr lang="fr-FR" sz="900" b="0" i="0">
              <a:solidFill>
                <a:srgbClr val="3C57A3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E34316-F826-20D1-D07F-1571975E9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361" y="6092412"/>
            <a:ext cx="407238" cy="4559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AECF7E-5A1A-F3C5-6D23-6162EFC82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702796" cy="6864642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0A7842-E5CA-8090-D305-1915E5A8C6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" y="5896678"/>
            <a:ext cx="1022831" cy="722784"/>
          </a:xfrm>
          <a:prstGeom prst="rect">
            <a:avLst/>
          </a:prstGeom>
        </p:spPr>
      </p:pic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F27928C-79A3-2596-B759-0C3E0C0E0478}"/>
              </a:ext>
            </a:extLst>
          </p:cNvPr>
          <p:cNvSpPr txBox="1">
            <a:spLocks/>
          </p:cNvSpPr>
          <p:nvPr userDrawn="1"/>
        </p:nvSpPr>
        <p:spPr>
          <a:xfrm>
            <a:off x="11286744" y="6137814"/>
            <a:ext cx="746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1572C93-D471-4A47-B0C0-72AF048CE4AC}" type="slidenum">
              <a:rPr lang="fr-FR" sz="900" b="0" i="0" smtClean="0">
                <a:solidFill>
                  <a:srgbClr val="3C57A3"/>
                </a:solidFill>
                <a:latin typeface="Marianne Light" panose="02000000000000000000" pitchFamily="2" charset="0"/>
              </a:rPr>
              <a:pPr algn="ctr"/>
              <a:t>‹N°›</a:t>
            </a:fld>
            <a:endParaRPr lang="fr-FR" sz="900" b="0" i="0">
              <a:solidFill>
                <a:srgbClr val="3C57A3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22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E34316-F826-20D1-D07F-1571975E9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361" y="6092412"/>
            <a:ext cx="407238" cy="4559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AECF7E-5A1A-F3C5-6D23-6162EFC82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702796" cy="686464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0A7842-E5CA-8090-D305-1915E5A8C6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" y="5896678"/>
            <a:ext cx="1022831" cy="722784"/>
          </a:xfrm>
          <a:prstGeom prst="rect">
            <a:avLst/>
          </a:prstGeom>
        </p:spPr>
      </p:pic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F27928C-79A3-2596-B759-0C3E0C0E0478}"/>
              </a:ext>
            </a:extLst>
          </p:cNvPr>
          <p:cNvSpPr txBox="1">
            <a:spLocks/>
          </p:cNvSpPr>
          <p:nvPr userDrawn="1"/>
        </p:nvSpPr>
        <p:spPr>
          <a:xfrm>
            <a:off x="11286744" y="6137814"/>
            <a:ext cx="746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1572C93-D471-4A47-B0C0-72AF048CE4AC}" type="slidenum">
              <a:rPr lang="fr-FR" sz="900" b="0" i="0" smtClean="0">
                <a:solidFill>
                  <a:srgbClr val="3C57A3"/>
                </a:solidFill>
                <a:latin typeface="Marianne Light" panose="02000000000000000000" pitchFamily="2" charset="0"/>
              </a:rPr>
              <a:pPr algn="ctr"/>
              <a:t>‹N°›</a:t>
            </a:fld>
            <a:endParaRPr lang="fr-FR" sz="900" b="0" i="0">
              <a:solidFill>
                <a:srgbClr val="3C57A3"/>
              </a:solidFill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5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8AF43-4DAF-43BF-BB99-320937CECCF5}"/>
              </a:ext>
            </a:extLst>
          </p:cNvPr>
          <p:cNvSpPr/>
          <p:nvPr userDrawn="1"/>
        </p:nvSpPr>
        <p:spPr>
          <a:xfrm>
            <a:off x="551940" y="2343150"/>
            <a:ext cx="11640059" cy="45148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37059" y="5710318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838200" y="4473559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2998296"/>
            <a:ext cx="944053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44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BC26FA-5491-CC99-C394-C26D4633B4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8"/>
          <a:stretch/>
        </p:blipFill>
        <p:spPr bwMode="auto">
          <a:xfrm>
            <a:off x="258792" y="189288"/>
            <a:ext cx="3260785" cy="11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3CD46F9-BAFB-7D4E-ACC6-865F6D36CE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294"/>
          <a:stretch/>
        </p:blipFill>
        <p:spPr bwMode="auto">
          <a:xfrm>
            <a:off x="11283351" y="0"/>
            <a:ext cx="908648" cy="13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6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1" dirty="0">
                <a:solidFill>
                  <a:schemeClr val="accent3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4395019" y="4103391"/>
            <a:ext cx="7242245" cy="1354217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D3B5CF6-D26A-449D-91D0-DBF9826945E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5872030B-855D-4957-8595-E303B238C81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chemeClr val="tx1"/>
              </a:buClr>
            </a:pPr>
            <a:r>
              <a:rPr lang="fr-FR">
                <a:solidFill>
                  <a:schemeClr val="tx1"/>
                </a:solidFill>
              </a:rPr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10139-C9F3-4C6C-820F-1A0B3EF7FA7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5F038A-5B38-448F-B35A-0D354E748CB1}"/>
              </a:ext>
            </a:extLst>
          </p:cNvPr>
          <p:cNvCxnSpPr>
            <a:cxnSpLocks/>
          </p:cNvCxnSpPr>
          <p:nvPr userDrawn="1"/>
        </p:nvCxnSpPr>
        <p:spPr>
          <a:xfrm>
            <a:off x="4114800" y="5609486"/>
            <a:ext cx="3619500" cy="0"/>
          </a:xfrm>
          <a:prstGeom prst="line">
            <a:avLst/>
          </a:prstGeom>
          <a:ln w="19050" cap="rnd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0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CD0D6-98C2-4AAE-ADBE-C607DEFF0C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 err="1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B7D6A-C45B-6B48-9BD3-CFD6EA61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9533E-9CE2-324D-A41F-D2E4F3F4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DB64A-1C1C-BF47-A3D4-B7605F30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2666-14E7-4E03-8F17-EC67BE68269C}" type="datetime1">
              <a:rPr lang="fr-FR" smtClean="0"/>
              <a:t>14/09/2023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7367B-7943-4944-AC3E-3B1D332C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B3409D-656E-5D47-9AF8-63738908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0697-29D8-F54C-BC64-65304C5A908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B3A3B-FB4C-4390-B3AC-4DC5E39C88F3}"/>
              </a:ext>
            </a:extLst>
          </p:cNvPr>
          <p:cNvSpPr txBox="1"/>
          <p:nvPr userDrawn="1"/>
        </p:nvSpPr>
        <p:spPr>
          <a:xfrm>
            <a:off x="4940300" y="6591300"/>
            <a:ext cx="2311400" cy="2667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200">
                <a:solidFill>
                  <a:schemeClr val="accent1"/>
                </a:solidFill>
              </a:rPr>
              <a:t>VERSION DE TRAVAIL</a:t>
            </a:r>
            <a:endParaRPr lang="en-US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94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7" y="2244362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7" y="3754140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7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55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</p:spPr>
        <p:txBody>
          <a:bodyPr numCol="1">
            <a:normAutofit/>
          </a:bodyPr>
          <a:lstStyle>
            <a:lvl1pPr marL="0" indent="0" algn="l" defTabSz="121917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4" y="6333323"/>
            <a:ext cx="9235315" cy="365125"/>
          </a:xfrm>
        </p:spPr>
        <p:txBody>
          <a:bodyPr/>
          <a:lstStyle/>
          <a:p>
            <a:r>
              <a:rPr lang="fr-FR">
                <a:latin typeface="Arial"/>
                <a:ea typeface="+mn-ea"/>
              </a:rPr>
              <a:t>Démarche d’audit des critères ENS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356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2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0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78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86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4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4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0" y="252952"/>
            <a:ext cx="876497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1" y="1316567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86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5" y="1316567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0" y="252952"/>
            <a:ext cx="876497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81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Démarche d’audit des critères ENS </a:t>
            </a:r>
          </a:p>
        </p:txBody>
      </p:sp>
    </p:spTree>
    <p:extLst>
      <p:ext uri="{BB962C8B-B14F-4D97-AF65-F5344CB8AC3E}">
        <p14:creationId xmlns:p14="http://schemas.microsoft.com/office/powerpoint/2010/main" val="344121175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Démarche d’audit des critères ENS 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5781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6" y="1124744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6" y="1124744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Démarche d’audit des critères ENS </a:t>
            </a:r>
          </a:p>
        </p:txBody>
      </p:sp>
    </p:spTree>
    <p:extLst>
      <p:ext uri="{BB962C8B-B14F-4D97-AF65-F5344CB8AC3E}">
        <p14:creationId xmlns:p14="http://schemas.microsoft.com/office/powerpoint/2010/main" val="384464203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4" y="2614470"/>
            <a:ext cx="1846271" cy="1629063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4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</a:t>
              </a:r>
              <a:r>
                <a:rPr lang="fr-FR" sz="1200" b="0" err="1">
                  <a:solidFill>
                    <a:srgbClr val="575757"/>
                  </a:solidFill>
                </a:rPr>
                <a:t>company</a:t>
              </a:r>
              <a:r>
                <a:rPr lang="fr-FR" sz="1200" b="0">
                  <a:solidFill>
                    <a:srgbClr val="575757"/>
                  </a:solidFill>
                </a:rPr>
                <a:t>/agence-du-</a:t>
              </a:r>
              <a:r>
                <a:rPr lang="fr-FR" sz="1200" b="0" err="1">
                  <a:solidFill>
                    <a:srgbClr val="575757"/>
                  </a:solidFill>
                </a:rPr>
                <a:t>numerique</a:t>
              </a:r>
              <a:r>
                <a:rPr lang="fr-FR" sz="1200" b="0">
                  <a:solidFill>
                    <a:srgbClr val="575757"/>
                  </a:solidFill>
                </a:rPr>
                <a:t>-</a:t>
              </a:r>
              <a:r>
                <a:rPr lang="fr-FR" sz="1200" b="0" err="1">
                  <a:solidFill>
                    <a:srgbClr val="575757"/>
                  </a:solidFill>
                </a:rPr>
                <a:t>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77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905000" y="3365729"/>
            <a:ext cx="8781288" cy="5232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fr-FR"/>
              <a:t>“Click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quote</a:t>
            </a:r>
            <a:endParaRPr lang="fr-FR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905000" y="4094130"/>
            <a:ext cx="878128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quote</a:t>
            </a:r>
            <a:r>
              <a:rPr lang="fr-FR"/>
              <a:t>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D7F91BA-4380-4A5A-9BCE-3EA81A57A2E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B75C04A-7C7A-45CC-8569-25AF6A96DA1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0FE692-C2D2-4D89-8204-4ED59A52125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20AC3-56D5-4FDB-9268-4D5D772B24A6}"/>
              </a:ext>
            </a:extLst>
          </p:cNvPr>
          <p:cNvCxnSpPr>
            <a:cxnSpLocks/>
          </p:cNvCxnSpPr>
          <p:nvPr userDrawn="1"/>
        </p:nvCxnSpPr>
        <p:spPr>
          <a:xfrm>
            <a:off x="-1" y="3991540"/>
            <a:ext cx="581559" cy="0"/>
          </a:xfrm>
          <a:prstGeom prst="line">
            <a:avLst/>
          </a:prstGeom>
          <a:ln w="15875" cap="rnd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F636E1-8633-49EE-9DF2-A5A010F0DFB5}"/>
              </a:ext>
            </a:extLst>
          </p:cNvPr>
          <p:cNvCxnSpPr>
            <a:cxnSpLocks/>
          </p:cNvCxnSpPr>
          <p:nvPr userDrawn="1"/>
        </p:nvCxnSpPr>
        <p:spPr>
          <a:xfrm>
            <a:off x="581558" y="3928834"/>
            <a:ext cx="626268" cy="0"/>
          </a:xfrm>
          <a:prstGeom prst="line">
            <a:avLst/>
          </a:prstGeom>
          <a:ln w="15875" cap="rnd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B67340-457B-489D-903F-5A07C08203B7}"/>
              </a:ext>
            </a:extLst>
          </p:cNvPr>
          <p:cNvCxnSpPr>
            <a:cxnSpLocks/>
          </p:cNvCxnSpPr>
          <p:nvPr userDrawn="1"/>
        </p:nvCxnSpPr>
        <p:spPr>
          <a:xfrm>
            <a:off x="1207826" y="3991540"/>
            <a:ext cx="1357574" cy="0"/>
          </a:xfrm>
          <a:prstGeom prst="line">
            <a:avLst/>
          </a:prstGeom>
          <a:ln w="15875" cap="rnd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89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37" marR="0" indent="-171446" algn="l" defTabSz="684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noProof="0"/>
              <a:t>This </a:t>
            </a:r>
            <a:r>
              <a:rPr lang="fr-FR" noProof="0" err="1"/>
              <a:t>is</a:t>
            </a:r>
            <a:r>
              <a:rPr lang="fr-FR" noProof="0"/>
              <a:t> the </a:t>
            </a:r>
            <a:r>
              <a:rPr lang="fr-FR" noProof="0" err="1"/>
              <a:t>SlideProof</a:t>
            </a:r>
            <a:r>
              <a:rPr lang="fr-FR" noProof="0"/>
              <a:t> Agenda </a:t>
            </a:r>
            <a:r>
              <a:rPr lang="fr-FR" noProof="0" err="1"/>
              <a:t>Layout</a:t>
            </a:r>
            <a:endParaRPr lang="fr-FR" noProof="0"/>
          </a:p>
          <a:p>
            <a:pPr lvl="0"/>
            <a:r>
              <a:rPr lang="fr-FR" noProof="0"/>
              <a:t>http://www.veodin.com/slideproof/manual/agenda/</a:t>
            </a:r>
          </a:p>
          <a:p>
            <a:pPr lvl="0"/>
            <a:r>
              <a:rPr lang="fr-FR" noProof="0"/>
              <a:t>Use the </a:t>
            </a:r>
            <a:r>
              <a:rPr lang="fr-FR" noProof="0" err="1"/>
              <a:t>Selection</a:t>
            </a:r>
            <a:r>
              <a:rPr lang="fr-FR" noProof="0"/>
              <a:t> Pane (Alt+F10) to </a:t>
            </a:r>
            <a:r>
              <a:rPr lang="fr-FR" noProof="0" err="1"/>
              <a:t>make</a:t>
            </a:r>
            <a:r>
              <a:rPr lang="fr-FR" noProof="0"/>
              <a:t> the </a:t>
            </a:r>
            <a:r>
              <a:rPr lang="fr-FR" noProof="0" err="1"/>
              <a:t>hidden</a:t>
            </a:r>
            <a:r>
              <a:rPr lang="fr-FR" noProof="0"/>
              <a:t> </a:t>
            </a:r>
            <a:r>
              <a:rPr lang="fr-FR" noProof="0" err="1"/>
              <a:t>shapes</a:t>
            </a:r>
            <a:r>
              <a:rPr lang="fr-FR" noProof="0"/>
              <a:t> of the Agenda visible. </a:t>
            </a:r>
            <a:r>
              <a:rPr lang="fr-FR" noProof="0" err="1"/>
              <a:t>Make</a:t>
            </a:r>
            <a:r>
              <a:rPr lang="fr-FR" noProof="0"/>
              <a:t> sure </a:t>
            </a:r>
            <a:r>
              <a:rPr lang="fr-FR" noProof="0" err="1"/>
              <a:t>you</a:t>
            </a:r>
            <a:r>
              <a:rPr lang="fr-FR" noProof="0"/>
              <a:t> group </a:t>
            </a:r>
            <a:r>
              <a:rPr lang="fr-FR" noProof="0" err="1"/>
              <a:t>them</a:t>
            </a:r>
            <a:r>
              <a:rPr lang="fr-FR" noProof="0"/>
              <a:t> </a:t>
            </a:r>
            <a:r>
              <a:rPr lang="fr-FR" noProof="0" err="1"/>
              <a:t>again</a:t>
            </a:r>
            <a:r>
              <a:rPr lang="fr-FR" noProof="0"/>
              <a:t> </a:t>
            </a:r>
            <a:r>
              <a:rPr lang="fr-FR" noProof="0" err="1"/>
              <a:t>after</a:t>
            </a:r>
            <a:r>
              <a:rPr lang="fr-FR" noProof="0"/>
              <a:t> </a:t>
            </a:r>
            <a:r>
              <a:rPr lang="fr-FR" noProof="0" err="1"/>
              <a:t>editing</a:t>
            </a:r>
            <a:r>
              <a:rPr lang="fr-FR" noProof="0"/>
              <a:t> and </a:t>
            </a:r>
            <a:r>
              <a:rPr lang="fr-FR" noProof="0" err="1"/>
              <a:t>rename</a:t>
            </a:r>
            <a:r>
              <a:rPr lang="fr-FR" noProof="0"/>
              <a:t> </a:t>
            </a:r>
            <a:r>
              <a:rPr lang="fr-FR" noProof="0" err="1"/>
              <a:t>them</a:t>
            </a:r>
            <a:r>
              <a:rPr lang="fr-FR" noProof="0"/>
              <a:t> </a:t>
            </a:r>
            <a:r>
              <a:rPr lang="fr-FR" noProof="0" err="1"/>
              <a:t>with</a:t>
            </a:r>
            <a:r>
              <a:rPr lang="fr-FR" noProof="0"/>
              <a:t> </a:t>
            </a:r>
            <a:r>
              <a:rPr lang="fr-FR" noProof="0" err="1"/>
              <a:t>SlideProof</a:t>
            </a:r>
            <a:r>
              <a:rPr lang="fr-FR" noProof="0"/>
              <a:t> &gt; Agenda &gt; Rename Agenda Groups</a:t>
            </a:r>
          </a:p>
          <a:p>
            <a:pPr lvl="0"/>
            <a:r>
              <a:rPr lang="fr-FR" noProof="0" err="1"/>
              <a:t>Expected</a:t>
            </a:r>
            <a:r>
              <a:rPr lang="fr-FR" noProof="0"/>
              <a:t> group </a:t>
            </a:r>
            <a:r>
              <a:rPr lang="fr-FR" noProof="0" err="1"/>
              <a:t>names</a:t>
            </a:r>
            <a:r>
              <a:rPr lang="fr-FR" noProof="0"/>
              <a:t> are: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SP Agenda Section - </a:t>
            </a:r>
            <a:r>
              <a:rPr lang="fr-FR" noProof="0" err="1"/>
              <a:t>Mandatory</a:t>
            </a:r>
            <a:endParaRPr lang="fr-FR" noProof="0"/>
          </a:p>
          <a:p>
            <a:pPr lvl="1"/>
            <a:r>
              <a:rPr lang="fr-FR" noProof="0"/>
              <a:t>SP Agenda Section Highlight - Highlight the </a:t>
            </a:r>
            <a:r>
              <a:rPr lang="fr-FR" noProof="0" err="1"/>
              <a:t>current</a:t>
            </a:r>
            <a:r>
              <a:rPr lang="fr-FR" noProof="0"/>
              <a:t> section</a:t>
            </a:r>
          </a:p>
          <a:p>
            <a:pPr lvl="1"/>
            <a:r>
              <a:rPr lang="fr-FR" noProof="0"/>
              <a:t>SP Agenda </a:t>
            </a:r>
            <a:r>
              <a:rPr lang="fr-FR" noProof="0" err="1"/>
              <a:t>Subsection</a:t>
            </a:r>
            <a:r>
              <a:rPr lang="fr-FR" noProof="0"/>
              <a:t> - </a:t>
            </a:r>
            <a:r>
              <a:rPr lang="fr-FR" noProof="0" err="1"/>
              <a:t>Mandatory</a:t>
            </a:r>
            <a:r>
              <a:rPr lang="fr-FR" noProof="0"/>
              <a:t> if </a:t>
            </a:r>
            <a:r>
              <a:rPr lang="fr-FR" noProof="0" err="1"/>
              <a:t>showing</a:t>
            </a:r>
            <a:r>
              <a:rPr lang="fr-FR" noProof="0"/>
              <a:t> </a:t>
            </a:r>
            <a:r>
              <a:rPr lang="fr-FR" noProof="0" err="1"/>
              <a:t>subsections</a:t>
            </a:r>
            <a:endParaRPr lang="fr-FR" noProof="0"/>
          </a:p>
          <a:p>
            <a:pPr lvl="1"/>
            <a:r>
              <a:rPr lang="fr-FR" noProof="0"/>
              <a:t>SP Agenda </a:t>
            </a:r>
            <a:r>
              <a:rPr lang="fr-FR" noProof="0" err="1"/>
              <a:t>Subsection</a:t>
            </a:r>
            <a:r>
              <a:rPr lang="fr-FR" noProof="0"/>
              <a:t> Highlight - Highlight the </a:t>
            </a:r>
            <a:r>
              <a:rPr lang="fr-FR" noProof="0" err="1"/>
              <a:t>current</a:t>
            </a:r>
            <a:r>
              <a:rPr lang="fr-FR" noProof="0"/>
              <a:t> </a:t>
            </a:r>
            <a:r>
              <a:rPr lang="fr-FR" noProof="0" err="1"/>
              <a:t>subsection</a:t>
            </a:r>
            <a:endParaRPr lang="fr-FR" noProof="0"/>
          </a:p>
          <a:p>
            <a:pPr lvl="0"/>
            <a:r>
              <a:rPr lang="fr-FR" noProof="0" err="1"/>
              <a:t>Any</a:t>
            </a:r>
            <a:r>
              <a:rPr lang="fr-FR" noProof="0"/>
              <a:t> </a:t>
            </a:r>
            <a:r>
              <a:rPr lang="fr-FR" noProof="0" err="1"/>
              <a:t>shapes</a:t>
            </a:r>
            <a:r>
              <a:rPr lang="fr-FR" noProof="0"/>
              <a:t> or images </a:t>
            </a:r>
            <a:r>
              <a:rPr lang="fr-FR" noProof="0" err="1"/>
              <a:t>inside</a:t>
            </a:r>
            <a:r>
              <a:rPr lang="fr-FR" noProof="0"/>
              <a:t> the groups </a:t>
            </a:r>
            <a:r>
              <a:rPr lang="fr-FR" noProof="0" err="1"/>
              <a:t>will</a:t>
            </a:r>
            <a:r>
              <a:rPr lang="fr-FR" noProof="0"/>
              <a:t> </a:t>
            </a:r>
            <a:r>
              <a:rPr lang="fr-FR" noProof="0" err="1"/>
              <a:t>appear</a:t>
            </a:r>
            <a:r>
              <a:rPr lang="fr-FR" noProof="0"/>
              <a:t> on the agenda pages. This notice (SP Agenda Notice) </a:t>
            </a:r>
            <a:r>
              <a:rPr lang="fr-FR" noProof="0" err="1"/>
              <a:t>will</a:t>
            </a:r>
            <a:r>
              <a:rPr lang="fr-FR" noProof="0"/>
              <a:t> not </a:t>
            </a:r>
            <a:r>
              <a:rPr lang="fr-FR" noProof="0" err="1"/>
              <a:t>appear</a:t>
            </a:r>
            <a:r>
              <a:rPr lang="fr-FR" noProof="0"/>
              <a:t> on the agenda pages.</a:t>
            </a:r>
          </a:p>
          <a:p>
            <a:pPr lvl="0"/>
            <a:r>
              <a:rPr lang="fr-FR" noProof="0" err="1"/>
              <a:t>Valid</a:t>
            </a:r>
            <a:r>
              <a:rPr lang="fr-FR" noProof="0"/>
              <a:t> </a:t>
            </a:r>
            <a:r>
              <a:rPr lang="fr-FR" noProof="0" err="1"/>
              <a:t>text</a:t>
            </a:r>
            <a:r>
              <a:rPr lang="fr-FR" noProof="0"/>
              <a:t> </a:t>
            </a:r>
            <a:r>
              <a:rPr lang="fr-FR" noProof="0" err="1"/>
              <a:t>placeholders</a:t>
            </a:r>
            <a:r>
              <a:rPr lang="fr-FR" noProof="0"/>
              <a:t> are: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Section </a:t>
            </a:r>
            <a:r>
              <a:rPr lang="fr-FR" noProof="0" err="1"/>
              <a:t>number</a:t>
            </a:r>
            <a:r>
              <a:rPr lang="fr-FR" noProof="0"/>
              <a:t>:</a:t>
            </a:r>
          </a:p>
          <a:p>
            <a:pPr lvl="1"/>
            <a:r>
              <a:rPr lang="fr-FR" noProof="0"/>
              <a:t>&lt;N&gt; for </a:t>
            </a:r>
            <a:r>
              <a:rPr lang="fr-FR" noProof="0" err="1"/>
              <a:t>Arabic</a:t>
            </a:r>
            <a:r>
              <a:rPr lang="fr-FR" noProof="0"/>
              <a:t> </a:t>
            </a:r>
            <a:r>
              <a:rPr lang="fr-FR" noProof="0" err="1"/>
              <a:t>number</a:t>
            </a:r>
            <a:r>
              <a:rPr lang="fr-FR" noProof="0"/>
              <a:t> 1, 2, 3</a:t>
            </a:r>
          </a:p>
          <a:p>
            <a:pPr lvl="1"/>
            <a:r>
              <a:rPr lang="fr-FR" noProof="0"/>
              <a:t>&lt;R&gt; for Roman </a:t>
            </a:r>
            <a:r>
              <a:rPr lang="fr-FR" noProof="0" err="1"/>
              <a:t>numeral</a:t>
            </a:r>
            <a:r>
              <a:rPr lang="fr-FR" noProof="0"/>
              <a:t> I, II, III</a:t>
            </a:r>
          </a:p>
          <a:p>
            <a:pPr lvl="1"/>
            <a:r>
              <a:rPr lang="fr-FR" noProof="0"/>
              <a:t>&lt;RL&gt; for </a:t>
            </a:r>
            <a:r>
              <a:rPr lang="fr-FR" noProof="0" err="1"/>
              <a:t>lower</a:t>
            </a:r>
            <a:r>
              <a:rPr lang="fr-FR" noProof="0"/>
              <a:t>-case Roman </a:t>
            </a:r>
            <a:r>
              <a:rPr lang="fr-FR" noProof="0" err="1"/>
              <a:t>numeral</a:t>
            </a:r>
            <a:r>
              <a:rPr lang="fr-FR" noProof="0"/>
              <a:t> i, ii, iii</a:t>
            </a:r>
          </a:p>
          <a:p>
            <a:pPr lvl="1"/>
            <a:r>
              <a:rPr lang="fr-FR" noProof="0"/>
              <a:t>&lt;A&gt; for </a:t>
            </a:r>
            <a:r>
              <a:rPr lang="fr-FR" noProof="0" err="1"/>
              <a:t>alphabetic</a:t>
            </a:r>
            <a:r>
              <a:rPr lang="fr-FR" noProof="0"/>
              <a:t> </a:t>
            </a:r>
            <a:r>
              <a:rPr lang="fr-FR" noProof="0" err="1"/>
              <a:t>character</a:t>
            </a:r>
            <a:r>
              <a:rPr lang="fr-FR" noProof="0"/>
              <a:t> A, B, C</a:t>
            </a:r>
          </a:p>
          <a:p>
            <a:pPr lvl="1"/>
            <a:r>
              <a:rPr lang="fr-FR" noProof="0"/>
              <a:t>&lt;AL&gt; for </a:t>
            </a:r>
            <a:r>
              <a:rPr lang="fr-FR" noProof="0" err="1"/>
              <a:t>lower</a:t>
            </a:r>
            <a:r>
              <a:rPr lang="fr-FR" noProof="0"/>
              <a:t>-case </a:t>
            </a:r>
            <a:r>
              <a:rPr lang="fr-FR" noProof="0" err="1"/>
              <a:t>Alphabetic</a:t>
            </a:r>
            <a:r>
              <a:rPr lang="fr-FR" noProof="0"/>
              <a:t> </a:t>
            </a:r>
            <a:r>
              <a:rPr lang="fr-FR" noProof="0" err="1"/>
              <a:t>character</a:t>
            </a:r>
            <a:endParaRPr lang="fr-FR" noProof="0"/>
          </a:p>
          <a:p>
            <a:pPr lvl="1"/>
            <a:r>
              <a:rPr lang="fr-FR" noProof="0"/>
              <a:t>&lt;TEXT&gt;</a:t>
            </a:r>
          </a:p>
          <a:p>
            <a:pPr lvl="1"/>
            <a:r>
              <a:rPr lang="fr-FR" noProof="0"/>
              <a:t>&lt;RESPONSIBLE&gt;</a:t>
            </a:r>
          </a:p>
          <a:p>
            <a:pPr lvl="1"/>
            <a:r>
              <a:rPr lang="fr-FR" noProof="0"/>
              <a:t>&lt;TIMESLOT&gt;</a:t>
            </a:r>
          </a:p>
          <a:p>
            <a:pPr lvl="1"/>
            <a:r>
              <a:rPr lang="fr-FR" noProof="0"/>
              <a:t>&lt;DURATION&gt; for duration</a:t>
            </a:r>
          </a:p>
          <a:p>
            <a:pPr lvl="1"/>
            <a:r>
              <a:rPr lang="fr-FR" noProof="0"/>
              <a:t>&lt;P&gt; for page </a:t>
            </a:r>
            <a:r>
              <a:rPr lang="fr-FR" noProof="0" err="1"/>
              <a:t>number</a:t>
            </a:r>
            <a:endParaRPr lang="fr-FR" noProof="0"/>
          </a:p>
          <a:p>
            <a:pPr lvl="0"/>
            <a:r>
              <a:rPr lang="fr-FR" noProof="0"/>
              <a:t>If </a:t>
            </a:r>
            <a:r>
              <a:rPr lang="fr-FR" noProof="0" err="1"/>
              <a:t>you</a:t>
            </a:r>
            <a:r>
              <a:rPr lang="fr-FR" noProof="0"/>
              <a:t> </a:t>
            </a:r>
            <a:r>
              <a:rPr lang="fr-FR" noProof="0" err="1"/>
              <a:t>want</a:t>
            </a:r>
            <a:r>
              <a:rPr lang="fr-FR" noProof="0"/>
              <a:t> the agenda to </a:t>
            </a:r>
            <a:r>
              <a:rPr lang="fr-FR" noProof="0" err="1"/>
              <a:t>be</a:t>
            </a:r>
            <a:r>
              <a:rPr lang="fr-FR" noProof="0"/>
              <a:t> </a:t>
            </a:r>
            <a:r>
              <a:rPr lang="fr-FR" noProof="0" err="1"/>
              <a:t>vertically</a:t>
            </a:r>
            <a:r>
              <a:rPr lang="fr-FR" noProof="0"/>
              <a:t> </a:t>
            </a:r>
            <a:r>
              <a:rPr lang="fr-FR" noProof="0" err="1"/>
              <a:t>centered</a:t>
            </a:r>
            <a:r>
              <a:rPr lang="fr-FR" noProof="0"/>
              <a:t> on </a:t>
            </a:r>
            <a:r>
              <a:rPr lang="fr-FR" noProof="0" err="1"/>
              <a:t>each</a:t>
            </a:r>
            <a:r>
              <a:rPr lang="fr-FR" noProof="0"/>
              <a:t> Agenda slide, </a:t>
            </a:r>
            <a:r>
              <a:rPr lang="fr-FR" noProof="0" err="1"/>
              <a:t>rename</a:t>
            </a:r>
            <a:r>
              <a:rPr lang="fr-FR" noProof="0"/>
              <a:t> </a:t>
            </a:r>
            <a:r>
              <a:rPr lang="fr-FR" noProof="0" err="1"/>
              <a:t>this</a:t>
            </a:r>
            <a:r>
              <a:rPr lang="fr-FR" noProof="0"/>
              <a:t> </a:t>
            </a:r>
            <a:r>
              <a:rPr lang="fr-FR" noProof="0" err="1"/>
              <a:t>layout</a:t>
            </a:r>
            <a:r>
              <a:rPr lang="fr-FR" noProof="0"/>
              <a:t> to: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1797665" y="2085631"/>
            <a:ext cx="8657275" cy="369332"/>
            <a:chOff x="1797664" y="2085631"/>
            <a:chExt cx="865727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140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40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400"/>
                <a:t>&lt;P&gt;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&lt;TIMESLOT&gt;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&lt;RESPONSIBLE&gt;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5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1400" b="1"/>
                <a:t>&lt;TEXT&gt;</a:t>
              </a:r>
            </a:p>
          </p:txBody>
        </p:sp>
        <p:sp>
          <p:nvSpPr>
            <p:cNvPr id="33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400" b="1"/>
                <a:t>&lt;N&gt;</a:t>
              </a:r>
            </a:p>
          </p:txBody>
        </p:sp>
        <p:sp>
          <p:nvSpPr>
            <p:cNvPr id="34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400" b="1"/>
                <a:t>&lt;P&gt;</a:t>
              </a:r>
            </a:p>
          </p:txBody>
        </p:sp>
        <p:sp>
          <p:nvSpPr>
            <p:cNvPr id="35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&lt;TIMESLOT&gt;</a:t>
              </a:r>
            </a:p>
          </p:txBody>
        </p:sp>
        <p:sp>
          <p:nvSpPr>
            <p:cNvPr id="36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&lt;RESPONSIBLE&gt;</a:t>
              </a:r>
            </a:p>
          </p:txBody>
        </p:sp>
        <p:sp>
          <p:nvSpPr>
            <p:cNvPr id="37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265806" y="3148295"/>
            <a:ext cx="8189135" cy="369332"/>
            <a:chOff x="2265804" y="3155687"/>
            <a:chExt cx="8189134" cy="369332"/>
          </a:xfrm>
        </p:grpSpPr>
        <p:sp>
          <p:nvSpPr>
            <p:cNvPr id="39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1400"/>
                <a:t>&lt;TEXT&gt;</a:t>
              </a:r>
            </a:p>
          </p:txBody>
        </p:sp>
        <p:sp>
          <p:nvSpPr>
            <p:cNvPr id="40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400"/>
                <a:t>&lt;N&gt;</a:t>
              </a:r>
            </a:p>
          </p:txBody>
        </p:sp>
        <p:sp>
          <p:nvSpPr>
            <p:cNvPr id="41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400"/>
                <a:t>&lt;P&gt;</a:t>
              </a:r>
            </a:p>
          </p:txBody>
        </p:sp>
        <p:sp>
          <p:nvSpPr>
            <p:cNvPr id="42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&lt;TIMESLOT&gt;</a:t>
              </a:r>
            </a:p>
          </p:txBody>
        </p:sp>
        <p:sp>
          <p:nvSpPr>
            <p:cNvPr id="43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&lt;RESPONSIBLE&gt;</a:t>
              </a:r>
            </a:p>
          </p:txBody>
        </p:sp>
        <p:sp>
          <p:nvSpPr>
            <p:cNvPr id="44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265805" y="3679627"/>
            <a:ext cx="8189135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1400" b="1"/>
                <a:t>&lt;TEXT&gt;</a:t>
              </a:r>
            </a:p>
          </p:txBody>
        </p:sp>
        <p:sp>
          <p:nvSpPr>
            <p:cNvPr id="47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400" b="1"/>
                <a:t>&lt;N&gt;</a:t>
              </a:r>
            </a:p>
          </p:txBody>
        </p:sp>
        <p:sp>
          <p:nvSpPr>
            <p:cNvPr id="48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400" b="1"/>
                <a:t>&lt;P&gt;</a:t>
              </a:r>
            </a:p>
          </p:txBody>
        </p:sp>
        <p:sp>
          <p:nvSpPr>
            <p:cNvPr id="49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&lt;TIMESLOT&gt;</a:t>
              </a:r>
            </a:p>
          </p:txBody>
        </p:sp>
        <p:sp>
          <p:nvSpPr>
            <p:cNvPr id="50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&lt;RESPONSIBLE&gt;</a:t>
              </a:r>
            </a:p>
          </p:txBody>
        </p:sp>
        <p:sp>
          <p:nvSpPr>
            <p:cNvPr id="51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400" b="1"/>
                <a:t>&lt;DURATION&gt;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A1AC98A-DF21-47AC-925B-31281052CC9D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2459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1284761" y="4096093"/>
            <a:ext cx="10080000" cy="369332"/>
            <a:chOff x="1797664" y="2085631"/>
            <a:chExt cx="5940745" cy="369332"/>
          </a:xfrm>
        </p:grpSpPr>
        <p:sp>
          <p:nvSpPr>
            <p:cNvPr id="72" name="Textbox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36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36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00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37" marR="0" indent="-171446" algn="l" defTabSz="6845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noProof="0"/>
              <a:t>This </a:t>
            </a:r>
            <a:r>
              <a:rPr lang="fr-FR" noProof="0" err="1"/>
              <a:t>is</a:t>
            </a:r>
            <a:r>
              <a:rPr lang="fr-FR" noProof="0"/>
              <a:t> the </a:t>
            </a:r>
            <a:r>
              <a:rPr lang="fr-FR" noProof="0" err="1"/>
              <a:t>SlideProof</a:t>
            </a:r>
            <a:r>
              <a:rPr lang="fr-FR" noProof="0"/>
              <a:t> Agenda </a:t>
            </a:r>
            <a:r>
              <a:rPr lang="fr-FR" noProof="0" err="1"/>
              <a:t>Layout</a:t>
            </a:r>
            <a:endParaRPr lang="fr-FR" noProof="0"/>
          </a:p>
          <a:p>
            <a:pPr lvl="0"/>
            <a:r>
              <a:rPr lang="fr-FR" noProof="0"/>
              <a:t>http://www.veodin.com/slideproof/manual/agenda/</a:t>
            </a:r>
          </a:p>
          <a:p>
            <a:pPr lvl="0"/>
            <a:r>
              <a:rPr lang="fr-FR" noProof="0"/>
              <a:t>Use the </a:t>
            </a:r>
            <a:r>
              <a:rPr lang="fr-FR" noProof="0" err="1"/>
              <a:t>Selection</a:t>
            </a:r>
            <a:r>
              <a:rPr lang="fr-FR" noProof="0"/>
              <a:t> Pane (Alt+F10) to </a:t>
            </a:r>
            <a:r>
              <a:rPr lang="fr-FR" noProof="0" err="1"/>
              <a:t>make</a:t>
            </a:r>
            <a:r>
              <a:rPr lang="fr-FR" noProof="0"/>
              <a:t> the </a:t>
            </a:r>
            <a:r>
              <a:rPr lang="fr-FR" noProof="0" err="1"/>
              <a:t>hidden</a:t>
            </a:r>
            <a:r>
              <a:rPr lang="fr-FR" noProof="0"/>
              <a:t> </a:t>
            </a:r>
            <a:r>
              <a:rPr lang="fr-FR" noProof="0" err="1"/>
              <a:t>shapes</a:t>
            </a:r>
            <a:r>
              <a:rPr lang="fr-FR" noProof="0"/>
              <a:t> of the Agenda visible. </a:t>
            </a:r>
            <a:r>
              <a:rPr lang="fr-FR" noProof="0" err="1"/>
              <a:t>Make</a:t>
            </a:r>
            <a:r>
              <a:rPr lang="fr-FR" noProof="0"/>
              <a:t> sure </a:t>
            </a:r>
            <a:r>
              <a:rPr lang="fr-FR" noProof="0" err="1"/>
              <a:t>you</a:t>
            </a:r>
            <a:r>
              <a:rPr lang="fr-FR" noProof="0"/>
              <a:t> group </a:t>
            </a:r>
            <a:r>
              <a:rPr lang="fr-FR" noProof="0" err="1"/>
              <a:t>them</a:t>
            </a:r>
            <a:r>
              <a:rPr lang="fr-FR" noProof="0"/>
              <a:t> </a:t>
            </a:r>
            <a:r>
              <a:rPr lang="fr-FR" noProof="0" err="1"/>
              <a:t>again</a:t>
            </a:r>
            <a:r>
              <a:rPr lang="fr-FR" noProof="0"/>
              <a:t> </a:t>
            </a:r>
            <a:r>
              <a:rPr lang="fr-FR" noProof="0" err="1"/>
              <a:t>after</a:t>
            </a:r>
            <a:r>
              <a:rPr lang="fr-FR" noProof="0"/>
              <a:t> </a:t>
            </a:r>
            <a:r>
              <a:rPr lang="fr-FR" noProof="0" err="1"/>
              <a:t>editing</a:t>
            </a:r>
            <a:r>
              <a:rPr lang="fr-FR" noProof="0"/>
              <a:t> and </a:t>
            </a:r>
            <a:r>
              <a:rPr lang="fr-FR" noProof="0" err="1"/>
              <a:t>rename</a:t>
            </a:r>
            <a:r>
              <a:rPr lang="fr-FR" noProof="0"/>
              <a:t> </a:t>
            </a:r>
            <a:r>
              <a:rPr lang="fr-FR" noProof="0" err="1"/>
              <a:t>them</a:t>
            </a:r>
            <a:r>
              <a:rPr lang="fr-FR" noProof="0"/>
              <a:t> </a:t>
            </a:r>
            <a:r>
              <a:rPr lang="fr-FR" noProof="0" err="1"/>
              <a:t>with</a:t>
            </a:r>
            <a:r>
              <a:rPr lang="fr-FR" noProof="0"/>
              <a:t> </a:t>
            </a:r>
            <a:r>
              <a:rPr lang="fr-FR" noProof="0" err="1"/>
              <a:t>SlideProof</a:t>
            </a:r>
            <a:r>
              <a:rPr lang="fr-FR" noProof="0"/>
              <a:t> &gt; Agenda &gt; Rename Agenda Groups</a:t>
            </a:r>
          </a:p>
          <a:p>
            <a:pPr lvl="0"/>
            <a:r>
              <a:rPr lang="fr-FR" noProof="0" err="1"/>
              <a:t>Expected</a:t>
            </a:r>
            <a:r>
              <a:rPr lang="fr-FR" noProof="0"/>
              <a:t> group </a:t>
            </a:r>
            <a:r>
              <a:rPr lang="fr-FR" noProof="0" err="1"/>
              <a:t>names</a:t>
            </a:r>
            <a:r>
              <a:rPr lang="fr-FR" noProof="0"/>
              <a:t> are: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SP Agenda Section - </a:t>
            </a:r>
            <a:r>
              <a:rPr lang="fr-FR" noProof="0" err="1"/>
              <a:t>Mandatory</a:t>
            </a:r>
            <a:endParaRPr lang="fr-FR" noProof="0"/>
          </a:p>
          <a:p>
            <a:pPr lvl="1"/>
            <a:r>
              <a:rPr lang="fr-FR" noProof="0"/>
              <a:t>SP Agenda Section Highlight - Highlight the </a:t>
            </a:r>
            <a:r>
              <a:rPr lang="fr-FR" noProof="0" err="1"/>
              <a:t>current</a:t>
            </a:r>
            <a:r>
              <a:rPr lang="fr-FR" noProof="0"/>
              <a:t> section</a:t>
            </a:r>
          </a:p>
          <a:p>
            <a:pPr lvl="1"/>
            <a:r>
              <a:rPr lang="fr-FR" noProof="0"/>
              <a:t>SP Agenda </a:t>
            </a:r>
            <a:r>
              <a:rPr lang="fr-FR" noProof="0" err="1"/>
              <a:t>Subsection</a:t>
            </a:r>
            <a:r>
              <a:rPr lang="fr-FR" noProof="0"/>
              <a:t> - </a:t>
            </a:r>
            <a:r>
              <a:rPr lang="fr-FR" noProof="0" err="1"/>
              <a:t>Mandatory</a:t>
            </a:r>
            <a:r>
              <a:rPr lang="fr-FR" noProof="0"/>
              <a:t> if </a:t>
            </a:r>
            <a:r>
              <a:rPr lang="fr-FR" noProof="0" err="1"/>
              <a:t>showing</a:t>
            </a:r>
            <a:r>
              <a:rPr lang="fr-FR" noProof="0"/>
              <a:t> </a:t>
            </a:r>
            <a:r>
              <a:rPr lang="fr-FR" noProof="0" err="1"/>
              <a:t>subsections</a:t>
            </a:r>
            <a:endParaRPr lang="fr-FR" noProof="0"/>
          </a:p>
          <a:p>
            <a:pPr lvl="1"/>
            <a:r>
              <a:rPr lang="fr-FR" noProof="0"/>
              <a:t>SP Agenda </a:t>
            </a:r>
            <a:r>
              <a:rPr lang="fr-FR" noProof="0" err="1"/>
              <a:t>Subsection</a:t>
            </a:r>
            <a:r>
              <a:rPr lang="fr-FR" noProof="0"/>
              <a:t> Highlight - Highlight the </a:t>
            </a:r>
            <a:r>
              <a:rPr lang="fr-FR" noProof="0" err="1"/>
              <a:t>current</a:t>
            </a:r>
            <a:r>
              <a:rPr lang="fr-FR" noProof="0"/>
              <a:t> </a:t>
            </a:r>
            <a:r>
              <a:rPr lang="fr-FR" noProof="0" err="1"/>
              <a:t>subsection</a:t>
            </a:r>
            <a:endParaRPr lang="fr-FR" noProof="0"/>
          </a:p>
          <a:p>
            <a:pPr lvl="0"/>
            <a:r>
              <a:rPr lang="fr-FR" noProof="0" err="1"/>
              <a:t>Any</a:t>
            </a:r>
            <a:r>
              <a:rPr lang="fr-FR" noProof="0"/>
              <a:t> </a:t>
            </a:r>
            <a:r>
              <a:rPr lang="fr-FR" noProof="0" err="1"/>
              <a:t>shapes</a:t>
            </a:r>
            <a:r>
              <a:rPr lang="fr-FR" noProof="0"/>
              <a:t> or images </a:t>
            </a:r>
            <a:r>
              <a:rPr lang="fr-FR" noProof="0" err="1"/>
              <a:t>inside</a:t>
            </a:r>
            <a:r>
              <a:rPr lang="fr-FR" noProof="0"/>
              <a:t> the groups </a:t>
            </a:r>
            <a:r>
              <a:rPr lang="fr-FR" noProof="0" err="1"/>
              <a:t>will</a:t>
            </a:r>
            <a:r>
              <a:rPr lang="fr-FR" noProof="0"/>
              <a:t> </a:t>
            </a:r>
            <a:r>
              <a:rPr lang="fr-FR" noProof="0" err="1"/>
              <a:t>appear</a:t>
            </a:r>
            <a:r>
              <a:rPr lang="fr-FR" noProof="0"/>
              <a:t> on the agenda pages. This notice (SP Agenda Notice) </a:t>
            </a:r>
            <a:r>
              <a:rPr lang="fr-FR" noProof="0" err="1"/>
              <a:t>will</a:t>
            </a:r>
            <a:r>
              <a:rPr lang="fr-FR" noProof="0"/>
              <a:t> not </a:t>
            </a:r>
            <a:r>
              <a:rPr lang="fr-FR" noProof="0" err="1"/>
              <a:t>appear</a:t>
            </a:r>
            <a:r>
              <a:rPr lang="fr-FR" noProof="0"/>
              <a:t> on the agenda pages.</a:t>
            </a:r>
          </a:p>
          <a:p>
            <a:pPr lvl="0"/>
            <a:r>
              <a:rPr lang="fr-FR" noProof="0" err="1"/>
              <a:t>Valid</a:t>
            </a:r>
            <a:r>
              <a:rPr lang="fr-FR" noProof="0"/>
              <a:t> </a:t>
            </a:r>
            <a:r>
              <a:rPr lang="fr-FR" noProof="0" err="1"/>
              <a:t>text</a:t>
            </a:r>
            <a:r>
              <a:rPr lang="fr-FR" noProof="0"/>
              <a:t> </a:t>
            </a:r>
            <a:r>
              <a:rPr lang="fr-FR" noProof="0" err="1"/>
              <a:t>placeholders</a:t>
            </a:r>
            <a:r>
              <a:rPr lang="fr-FR" noProof="0"/>
              <a:t> are: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Section </a:t>
            </a:r>
            <a:r>
              <a:rPr lang="fr-FR" noProof="0" err="1"/>
              <a:t>number</a:t>
            </a:r>
            <a:r>
              <a:rPr lang="fr-FR" noProof="0"/>
              <a:t>:</a:t>
            </a:r>
          </a:p>
          <a:p>
            <a:pPr lvl="1"/>
            <a:r>
              <a:rPr lang="fr-FR" noProof="0"/>
              <a:t>&lt;N&gt; for </a:t>
            </a:r>
            <a:r>
              <a:rPr lang="fr-FR" noProof="0" err="1"/>
              <a:t>Arabic</a:t>
            </a:r>
            <a:r>
              <a:rPr lang="fr-FR" noProof="0"/>
              <a:t> </a:t>
            </a:r>
            <a:r>
              <a:rPr lang="fr-FR" noProof="0" err="1"/>
              <a:t>number</a:t>
            </a:r>
            <a:r>
              <a:rPr lang="fr-FR" noProof="0"/>
              <a:t> 1, 2, 3</a:t>
            </a:r>
          </a:p>
          <a:p>
            <a:pPr lvl="1"/>
            <a:r>
              <a:rPr lang="fr-FR" noProof="0"/>
              <a:t>&lt;R&gt; for Roman </a:t>
            </a:r>
            <a:r>
              <a:rPr lang="fr-FR" noProof="0" err="1"/>
              <a:t>numeral</a:t>
            </a:r>
            <a:r>
              <a:rPr lang="fr-FR" noProof="0"/>
              <a:t> I, II, III</a:t>
            </a:r>
          </a:p>
          <a:p>
            <a:pPr lvl="1"/>
            <a:r>
              <a:rPr lang="fr-FR" noProof="0"/>
              <a:t>&lt;RL&gt; for </a:t>
            </a:r>
            <a:r>
              <a:rPr lang="fr-FR" noProof="0" err="1"/>
              <a:t>lower</a:t>
            </a:r>
            <a:r>
              <a:rPr lang="fr-FR" noProof="0"/>
              <a:t>-case Roman </a:t>
            </a:r>
            <a:r>
              <a:rPr lang="fr-FR" noProof="0" err="1"/>
              <a:t>numeral</a:t>
            </a:r>
            <a:r>
              <a:rPr lang="fr-FR" noProof="0"/>
              <a:t> i, ii, iii</a:t>
            </a:r>
          </a:p>
          <a:p>
            <a:pPr lvl="1"/>
            <a:r>
              <a:rPr lang="fr-FR" noProof="0"/>
              <a:t>&lt;A&gt; for </a:t>
            </a:r>
            <a:r>
              <a:rPr lang="fr-FR" noProof="0" err="1"/>
              <a:t>alphabetic</a:t>
            </a:r>
            <a:r>
              <a:rPr lang="fr-FR" noProof="0"/>
              <a:t> </a:t>
            </a:r>
            <a:r>
              <a:rPr lang="fr-FR" noProof="0" err="1"/>
              <a:t>character</a:t>
            </a:r>
            <a:r>
              <a:rPr lang="fr-FR" noProof="0"/>
              <a:t> A, B, C</a:t>
            </a:r>
          </a:p>
          <a:p>
            <a:pPr lvl="1"/>
            <a:r>
              <a:rPr lang="fr-FR" noProof="0"/>
              <a:t>&lt;AL&gt; for </a:t>
            </a:r>
            <a:r>
              <a:rPr lang="fr-FR" noProof="0" err="1"/>
              <a:t>lower</a:t>
            </a:r>
            <a:r>
              <a:rPr lang="fr-FR" noProof="0"/>
              <a:t>-case </a:t>
            </a:r>
            <a:r>
              <a:rPr lang="fr-FR" noProof="0" err="1"/>
              <a:t>Alphabetic</a:t>
            </a:r>
            <a:r>
              <a:rPr lang="fr-FR" noProof="0"/>
              <a:t> </a:t>
            </a:r>
            <a:r>
              <a:rPr lang="fr-FR" noProof="0" err="1"/>
              <a:t>character</a:t>
            </a:r>
            <a:endParaRPr lang="fr-FR" noProof="0"/>
          </a:p>
          <a:p>
            <a:pPr lvl="1"/>
            <a:r>
              <a:rPr lang="fr-FR" noProof="0"/>
              <a:t>&lt;TEXT&gt;</a:t>
            </a:r>
          </a:p>
          <a:p>
            <a:pPr lvl="1"/>
            <a:r>
              <a:rPr lang="fr-FR" noProof="0"/>
              <a:t>&lt;RESPONSIBLE&gt;</a:t>
            </a:r>
          </a:p>
          <a:p>
            <a:pPr lvl="1"/>
            <a:r>
              <a:rPr lang="fr-FR" noProof="0"/>
              <a:t>&lt;TIMESLOT&gt;</a:t>
            </a:r>
          </a:p>
          <a:p>
            <a:pPr lvl="1"/>
            <a:r>
              <a:rPr lang="fr-FR" noProof="0"/>
              <a:t>&lt;DURATION&gt; for duration</a:t>
            </a:r>
          </a:p>
          <a:p>
            <a:pPr lvl="1"/>
            <a:r>
              <a:rPr lang="fr-FR" noProof="0"/>
              <a:t>&lt;P&gt; for page </a:t>
            </a:r>
            <a:r>
              <a:rPr lang="fr-FR" noProof="0" err="1"/>
              <a:t>number</a:t>
            </a:r>
            <a:endParaRPr lang="fr-FR" noProof="0"/>
          </a:p>
          <a:p>
            <a:pPr lvl="0"/>
            <a:r>
              <a:rPr lang="fr-FR" noProof="0"/>
              <a:t>If </a:t>
            </a:r>
            <a:r>
              <a:rPr lang="fr-FR" noProof="0" err="1"/>
              <a:t>you</a:t>
            </a:r>
            <a:r>
              <a:rPr lang="fr-FR" noProof="0"/>
              <a:t> </a:t>
            </a:r>
            <a:r>
              <a:rPr lang="fr-FR" noProof="0" err="1"/>
              <a:t>want</a:t>
            </a:r>
            <a:r>
              <a:rPr lang="fr-FR" noProof="0"/>
              <a:t> the agenda to </a:t>
            </a:r>
            <a:r>
              <a:rPr lang="fr-FR" noProof="0" err="1"/>
              <a:t>be</a:t>
            </a:r>
            <a:r>
              <a:rPr lang="fr-FR" noProof="0"/>
              <a:t> </a:t>
            </a:r>
            <a:r>
              <a:rPr lang="fr-FR" noProof="0" err="1"/>
              <a:t>vertically</a:t>
            </a:r>
            <a:r>
              <a:rPr lang="fr-FR" noProof="0"/>
              <a:t> </a:t>
            </a:r>
            <a:r>
              <a:rPr lang="fr-FR" noProof="0" err="1"/>
              <a:t>centered</a:t>
            </a:r>
            <a:r>
              <a:rPr lang="fr-FR" noProof="0"/>
              <a:t> on </a:t>
            </a:r>
            <a:r>
              <a:rPr lang="fr-FR" noProof="0" err="1"/>
              <a:t>each</a:t>
            </a:r>
            <a:r>
              <a:rPr lang="fr-FR" noProof="0"/>
              <a:t> Agenda slide, </a:t>
            </a:r>
            <a:r>
              <a:rPr lang="fr-FR" noProof="0" err="1"/>
              <a:t>rename</a:t>
            </a:r>
            <a:r>
              <a:rPr lang="fr-FR" noProof="0"/>
              <a:t> </a:t>
            </a:r>
            <a:r>
              <a:rPr lang="fr-FR" noProof="0" err="1"/>
              <a:t>this</a:t>
            </a:r>
            <a:r>
              <a:rPr lang="fr-FR" noProof="0"/>
              <a:t> </a:t>
            </a:r>
            <a:r>
              <a:rPr lang="fr-FR" noProof="0" err="1"/>
              <a:t>layout</a:t>
            </a:r>
            <a:r>
              <a:rPr lang="fr-FR" noProof="0"/>
              <a:t> to:</a:t>
            </a:r>
          </a:p>
          <a:p>
            <a:pPr lvl="1"/>
            <a:endParaRPr lang="fr-FR" noProof="0"/>
          </a:p>
          <a:p>
            <a:pPr lvl="1"/>
            <a:r>
              <a:rPr lang="fr-FR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1284761" y="4096093"/>
            <a:ext cx="10080000" cy="369332"/>
            <a:chOff x="1797664" y="2085631"/>
            <a:chExt cx="5940745" cy="369332"/>
          </a:xfrm>
        </p:grpSpPr>
        <p:sp>
          <p:nvSpPr>
            <p:cNvPr id="79" name="Textbox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033">
                <a:tabLst>
                  <a:tab pos="9511825" algn="l"/>
                </a:tabLst>
              </a:pPr>
              <a:r>
                <a:rPr lang="fr-FR" sz="36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36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fr-FR" sz="100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fr-FR" sz="100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5231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>
            <a:extLst>
              <a:ext uri="{FF2B5EF4-FFF2-40B4-BE49-F238E27FC236}">
                <a16:creationId xmlns:a16="http://schemas.microsoft.com/office/drawing/2014/main" id="{2C560B03-64B1-49BD-AB9A-F49BC9A06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289072" cy="4725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B96C81-DBE8-42B4-8B98-27519B9B5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078" y="548681"/>
            <a:ext cx="4075439" cy="10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1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48355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28573" y="273317"/>
            <a:ext cx="9357687" cy="56878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28571" y="907032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5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1399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6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3A039C8-F8E4-48F2-A5CE-7EEA0C494C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8" y="6397511"/>
            <a:ext cx="1673023" cy="374343"/>
          </a:xfrm>
          <a:prstGeom prst="rect">
            <a:avLst/>
          </a:prstGeom>
        </p:spPr>
      </p:pic>
      <p:pic>
        <p:nvPicPr>
          <p:cNvPr id="16" name="Picture 3" descr="Logo&#10;&#10;Description automatically generated">
            <a:extLst>
              <a:ext uri="{FF2B5EF4-FFF2-40B4-BE49-F238E27FC236}">
                <a16:creationId xmlns:a16="http://schemas.microsoft.com/office/drawing/2014/main" id="{1DC7B2D2-BD5A-4531-A6AF-98D46B5F3C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69" y="222225"/>
            <a:ext cx="709915" cy="70991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51C3D2D-A41E-44DE-A903-5ADDEBBB7D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707" y="94493"/>
            <a:ext cx="1630541" cy="10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23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Diapositive think-cell" r:id="rId8" imgW="592" imgH="591" progId="TCLayout.ActiveDocument.1">
                  <p:embed/>
                </p:oleObj>
              </mc:Choice>
              <mc:Fallback>
                <p:oleObj name="Diapositive think-cell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16ED0EB-E2B0-4FF3-AE68-010376F075A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2" y="6139141"/>
            <a:ext cx="2868077" cy="64173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9336795-10E5-4AF1-8DC4-280B4825A8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609" y="40019"/>
            <a:ext cx="1371600" cy="1371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4780DC-FA9C-4B03-BDD2-82C556B2357E}"/>
              </a:ext>
            </a:extLst>
          </p:cNvPr>
          <p:cNvSpPr/>
          <p:nvPr userDrawn="1"/>
        </p:nvSpPr>
        <p:spPr>
          <a:xfrm>
            <a:off x="577609" y="2237589"/>
            <a:ext cx="11640059" cy="369289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4" name="Documenttype">
            <a:extLst>
              <a:ext uri="{FF2B5EF4-FFF2-40B4-BE49-F238E27FC236}">
                <a16:creationId xmlns:a16="http://schemas.microsoft.com/office/drawing/2014/main" id="{02449FE3-3ADC-4F58-B3D1-3E310595BE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37059" y="5181601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90C91EE7-18CD-4939-975C-4A0F6BE4F0CD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837059" y="4110237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556D089E-FD83-4B6E-AAA8-CFE63158937F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7059" y="2522952"/>
            <a:ext cx="944053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44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3747D0-1E29-44B2-B489-52A99151D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77120"/>
            <a:ext cx="2672717" cy="16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50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SU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28573" y="273317"/>
            <a:ext cx="9357687" cy="56878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28571" y="907032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5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1399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6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D88D47-0DC0-45DE-934A-C8FFA7351D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918" y="430794"/>
            <a:ext cx="571255" cy="57125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3A2D62-67D2-4715-9F2B-3937D1D846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2602" y="303061"/>
            <a:ext cx="1312065" cy="8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3A039C8-F8E4-48F2-A5CE-7EEA0C494C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8" y="6397511"/>
            <a:ext cx="1673023" cy="3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3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que SUNES +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28573" y="273317"/>
            <a:ext cx="9357687" cy="56878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28571" y="907032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5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1399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6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B034CB10-455D-48DB-8BA9-A0527C6F48E5}"/>
              </a:ext>
            </a:extLst>
          </p:cNvPr>
          <p:cNvGrpSpPr/>
          <p:nvPr userDrawn="1"/>
        </p:nvGrpSpPr>
        <p:grpSpPr>
          <a:xfrm>
            <a:off x="10103499" y="251690"/>
            <a:ext cx="2041749" cy="826719"/>
            <a:chOff x="10137945" y="251689"/>
            <a:chExt cx="2041749" cy="826718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A2D88D47-0DC0-45DE-934A-C8FFA735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7945" y="379421"/>
              <a:ext cx="571255" cy="571255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C3A2D62-67D2-4715-9F2B-3937D1D846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629" y="251689"/>
              <a:ext cx="1312065" cy="82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3A039C8-F8E4-48F2-A5CE-7EEA0C494C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8" y="6397511"/>
            <a:ext cx="1673023" cy="3743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7681E9-DC88-4D95-AD2D-5371272B30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282" y="1097481"/>
            <a:ext cx="1286183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09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Diapositive think-cell" r:id="rId8" imgW="592" imgH="591" progId="TCLayout.ActiveDocument.1">
                  <p:embed/>
                </p:oleObj>
              </mc:Choice>
              <mc:Fallback>
                <p:oleObj name="Diapositive think-cell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16ED0EB-E2B0-4FF3-AE68-010376F075A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2" y="6139141"/>
            <a:ext cx="2868077" cy="64173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9336795-10E5-4AF1-8DC4-280B4825A8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053" y="255776"/>
            <a:ext cx="1371600" cy="1371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4780DC-FA9C-4B03-BDD2-82C556B2357E}"/>
              </a:ext>
            </a:extLst>
          </p:cNvPr>
          <p:cNvSpPr/>
          <p:nvPr userDrawn="1"/>
        </p:nvSpPr>
        <p:spPr>
          <a:xfrm>
            <a:off x="577609" y="2237589"/>
            <a:ext cx="11640059" cy="369289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4" name="Documenttype">
            <a:extLst>
              <a:ext uri="{FF2B5EF4-FFF2-40B4-BE49-F238E27FC236}">
                <a16:creationId xmlns:a16="http://schemas.microsoft.com/office/drawing/2014/main" id="{02449FE3-3ADC-4F58-B3D1-3E310595BE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37059" y="5181601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90C91EE7-18CD-4939-975C-4A0F6BE4F0CD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837059" y="4110237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556D089E-FD83-4B6E-AAA8-CFE63158937F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7059" y="2522952"/>
            <a:ext cx="9440536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44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3747D0-1E29-44B2-B489-52A99151D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77120"/>
            <a:ext cx="2672717" cy="16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5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28573" y="273317"/>
            <a:ext cx="9357687" cy="56878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28571" y="907032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5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1399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6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A3A039C8-F8E4-48F2-A5CE-7EEA0C494C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8" y="6397511"/>
            <a:ext cx="1673023" cy="374343"/>
          </a:xfrm>
          <a:prstGeom prst="rect">
            <a:avLst/>
          </a:prstGeom>
        </p:spPr>
      </p:pic>
      <p:pic>
        <p:nvPicPr>
          <p:cNvPr id="16" name="Picture 3" descr="Logo&#10;&#10;Description automatically generated">
            <a:extLst>
              <a:ext uri="{FF2B5EF4-FFF2-40B4-BE49-F238E27FC236}">
                <a16:creationId xmlns:a16="http://schemas.microsoft.com/office/drawing/2014/main" id="{1DC7B2D2-BD5A-4531-A6AF-98D46B5F3C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69" y="222225"/>
            <a:ext cx="709915" cy="70991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51C3D2D-A41E-44DE-A903-5ADDEBBB7D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0707" y="94493"/>
            <a:ext cx="1630541" cy="10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59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Diapositive think-cell" r:id="rId12" imgW="413" imgH="416" progId="TCLayout.ActiveDocument.1">
                  <p:embed/>
                </p:oleObj>
              </mc:Choice>
              <mc:Fallback>
                <p:oleObj name="Diapositive think-cell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7740" y="483488"/>
            <a:ext cx="9697339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77740" y="941325"/>
            <a:ext cx="9697339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Modifier le style des sous-titres du masque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7" y="651399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6" y="651399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/>
        </p:nvCxnSpPr>
        <p:spPr>
          <a:xfrm flipH="1">
            <a:off x="11312527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iapositive think-cell" r:id="rId14" imgW="413" imgH="416" progId="TCLayout.ActiveDocument.1">
                  <p:embed/>
                </p:oleObj>
              </mc:Choice>
              <mc:Fallback>
                <p:oleObj name="Diapositive think-cell" r:id="rId14" imgW="413" imgH="416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6" y="651399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1835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6967728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8FDD733-5B86-4D3A-8384-6C6DF21B0A9F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50BF5A9-3E10-4FD7-BBBD-AC3DE27383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D96AEA-D46E-4DD3-8EFD-5CEBB3A24B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8AAD5B-6554-4D11-BAB9-B8069992E435}"/>
              </a:ext>
            </a:extLst>
          </p:cNvPr>
          <p:cNvCxnSpPr/>
          <p:nvPr userDrawn="1"/>
        </p:nvCxnSpPr>
        <p:spPr>
          <a:xfrm>
            <a:off x="7830312" y="1467293"/>
            <a:ext cx="0" cy="461453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651415-3855-A43E-B244-2837092F5E4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30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05017" y="273317"/>
            <a:ext cx="8781243" cy="56878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005018" y="1005888"/>
            <a:ext cx="9357687" cy="254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800" b="0" dirty="0"/>
            </a:lvl1pPr>
          </a:lstStyle>
          <a:p>
            <a:pPr lvl="0">
              <a:buNone/>
            </a:pPr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6"/>
            <a:ext cx="422275" cy="202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1399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7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74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Diapositive think-cell" r:id="rId10" imgW="413" imgH="416" progId="TCLayout.ActiveDocument.1">
                  <p:embed/>
                </p:oleObj>
              </mc:Choice>
              <mc:Fallback>
                <p:oleObj name="Diapositive think-cell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7" y="651399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6" y="651399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/>
        </p:nvCxnSpPr>
        <p:spPr>
          <a:xfrm flipH="1">
            <a:off x="11312527" y="6504471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iapositive think-cell" r:id="rId12" imgW="413" imgH="416" progId="TCLayout.ActiveDocument.1">
                  <p:embed/>
                </p:oleObj>
              </mc:Choice>
              <mc:Fallback>
                <p:oleObj name="Diapositive think-cell" r:id="rId12" imgW="413" imgH="416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6" y="651399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00753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3343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7" y="2244362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7" y="3754140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7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97" y="1988840"/>
            <a:ext cx="1898864" cy="14826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7F92C7-C7C7-C7D0-C3AC-F9FEC7CC2F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0002" y="266640"/>
            <a:ext cx="2348653" cy="1482647"/>
          </a:xfrm>
          <a:prstGeom prst="rect">
            <a:avLst/>
          </a:prstGeom>
        </p:spPr>
      </p:pic>
      <p:pic>
        <p:nvPicPr>
          <p:cNvPr id="5" name="Picture 12" descr="Logo&#10;&#10;Description automatically generated">
            <a:extLst>
              <a:ext uri="{FF2B5EF4-FFF2-40B4-BE49-F238E27FC236}">
                <a16:creationId xmlns:a16="http://schemas.microsoft.com/office/drawing/2014/main" id="{86160FAA-0275-4225-DA83-DC711C6627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0" y="3799280"/>
            <a:ext cx="1309907" cy="1309907"/>
          </a:xfrm>
          <a:prstGeom prst="rect">
            <a:avLst/>
          </a:prstGeom>
        </p:spPr>
      </p:pic>
      <p:pic>
        <p:nvPicPr>
          <p:cNvPr id="6" name="Google Shape;26;p19">
            <a:extLst>
              <a:ext uri="{FF2B5EF4-FFF2-40B4-BE49-F238E27FC236}">
                <a16:creationId xmlns:a16="http://schemas.microsoft.com/office/drawing/2014/main" id="{90146962-2F5F-6633-282C-4EC35105D6B5}"/>
              </a:ext>
            </a:extLst>
          </p:cNvPr>
          <p:cNvPicPr preferRelativeResize="0"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6259" y="275196"/>
            <a:ext cx="856421" cy="128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Text&#10;&#10;Description automatically generated">
            <a:extLst>
              <a:ext uri="{FF2B5EF4-FFF2-40B4-BE49-F238E27FC236}">
                <a16:creationId xmlns:a16="http://schemas.microsoft.com/office/drawing/2014/main" id="{2E402949-8F08-E941-C103-49D26ED746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97" y="5405094"/>
            <a:ext cx="2537256" cy="5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502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</p:spPr>
        <p:txBody>
          <a:bodyPr numCol="1">
            <a:normAutofit/>
          </a:bodyPr>
          <a:lstStyle>
            <a:lvl1pPr marL="0" indent="0" algn="l" defTabSz="121917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55C2F11-4912-4F73-393A-5F36ADE43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0001" y="266640"/>
            <a:ext cx="3032308" cy="19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8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2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0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1" y="192021"/>
            <a:ext cx="1746908" cy="64053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CB0C318-169A-69D5-D1DD-330057BB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0001" y="266640"/>
            <a:ext cx="3032308" cy="19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1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86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4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39" y="6333323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0" y="3007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446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1" y="1316567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86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5" y="1316567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81" y="265620"/>
            <a:ext cx="1152696" cy="9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704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9373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799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499961"/>
            <a:ext cx="7918704" cy="384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7" y="957798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FEEF882-5F04-4A45-B71F-9A0A6D64E21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E55A1F2-AD34-44A1-9271-15E2C735F39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D22CB-24E0-465D-B880-3436C7A0DC1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EC5098-4C96-42B9-8C63-81818ADDE3BB}"/>
              </a:ext>
            </a:extLst>
          </p:cNvPr>
          <p:cNvCxnSpPr/>
          <p:nvPr userDrawn="1"/>
        </p:nvCxnSpPr>
        <p:spPr>
          <a:xfrm>
            <a:off x="8781416" y="1467293"/>
            <a:ext cx="0" cy="461453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39A7B6-0E5B-5587-1505-9F22F28408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65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6" y="1124744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6" y="1124744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2242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1"/>
            <a:ext cx="1815188" cy="6264921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4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</a:t>
              </a:r>
              <a:r>
                <a:rPr lang="fr-FR" sz="1200" b="0" err="1">
                  <a:solidFill>
                    <a:srgbClr val="575757"/>
                  </a:solidFill>
                </a:rPr>
                <a:t>company</a:t>
              </a:r>
              <a:r>
                <a:rPr lang="fr-FR" sz="1200" b="0">
                  <a:solidFill>
                    <a:srgbClr val="575757"/>
                  </a:solidFill>
                </a:rPr>
                <a:t>/agence-du-</a:t>
              </a:r>
              <a:r>
                <a:rPr lang="fr-FR" sz="1200" b="0" err="1">
                  <a:solidFill>
                    <a:srgbClr val="575757"/>
                  </a:solidFill>
                </a:rPr>
                <a:t>numerique</a:t>
              </a:r>
              <a:r>
                <a:rPr lang="fr-FR" sz="1200" b="0">
                  <a:solidFill>
                    <a:srgbClr val="575757"/>
                  </a:solidFill>
                </a:rPr>
                <a:t>-</a:t>
              </a:r>
              <a:r>
                <a:rPr lang="fr-FR" sz="1200" b="0" err="1">
                  <a:solidFill>
                    <a:srgbClr val="575757"/>
                  </a:solidFill>
                </a:rPr>
                <a:t>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3" y="2616076"/>
            <a:ext cx="2347733" cy="18331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2FC649-9639-BE98-14CE-3D86E481A8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0001" y="266640"/>
            <a:ext cx="3032308" cy="19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944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992831"/>
            <a:ext cx="11232819" cy="426893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6389" y="140654"/>
            <a:ext cx="7715996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1671907"/>
            <a:ext cx="11232445" cy="4637412"/>
          </a:xfrm>
        </p:spPr>
        <p:txBody>
          <a:bodyPr>
            <a:normAutofit/>
          </a:bodyPr>
          <a:lstStyle>
            <a:lvl1pPr>
              <a:defRPr b="1"/>
            </a:lvl1pPr>
            <a:lvl2pPr marL="239994" indent="0">
              <a:spcBef>
                <a:spcPts val="0"/>
              </a:spcBef>
              <a:spcAft>
                <a:spcPts val="400"/>
              </a:spcAft>
              <a:buNone/>
              <a:defRPr/>
            </a:lvl2pPr>
            <a:lvl3pPr>
              <a:spcBef>
                <a:spcPts val="0"/>
              </a:spcBef>
              <a:spcAft>
                <a:spcPts val="133"/>
              </a:spcAft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123921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8" y="2244363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8" y="3754141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8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63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</p:spPr>
        <p:txBody>
          <a:bodyPr numCol="1">
            <a:normAutofit/>
          </a:bodyPr>
          <a:lstStyle>
            <a:lvl1pPr marL="0" indent="0" algn="l" defTabSz="121914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5" y="6333324"/>
            <a:ext cx="9235315" cy="365125"/>
          </a:xfrm>
        </p:spPr>
        <p:txBody>
          <a:bodyPr/>
          <a:lstStyle/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30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3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1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9825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72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5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477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2" y="252952"/>
            <a:ext cx="876497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2" y="1316569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72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6" y="1316569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2" y="252952"/>
            <a:ext cx="876497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865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526457" y="5849515"/>
            <a:ext cx="9235315" cy="365125"/>
          </a:xfrm>
        </p:spPr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73224151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8528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884682"/>
            <a:ext cx="9697339" cy="384721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E00A51F-BAB5-4E2F-8F8F-B8655162D38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F597243-D2CB-4FF3-ABBF-573AD9425AB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BADCBC-553E-4CE5-8A13-806DE45F5F3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26EBE4-70B5-A4E3-6646-8012B1E0CE6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2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 hasCustomPrompt="1"/>
          </p:nvPr>
        </p:nvSpPr>
        <p:spPr>
          <a:xfrm>
            <a:off x="1103448" y="1124745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 hasCustomPrompt="1"/>
          </p:nvPr>
        </p:nvSpPr>
        <p:spPr>
          <a:xfrm>
            <a:off x="6669737" y="1124745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24927389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6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</a:t>
              </a:r>
              <a:r>
                <a:rPr lang="fr-FR" sz="1200" b="0" err="1">
                  <a:solidFill>
                    <a:srgbClr val="575757"/>
                  </a:solidFill>
                </a:rPr>
                <a:t>company</a:t>
              </a:r>
              <a:r>
                <a:rPr lang="fr-FR" sz="1200" b="0">
                  <a:solidFill>
                    <a:srgbClr val="575757"/>
                  </a:solidFill>
                </a:rPr>
                <a:t>/agence-du-</a:t>
              </a:r>
              <a:r>
                <a:rPr lang="fr-FR" sz="1200" b="0" err="1">
                  <a:solidFill>
                    <a:srgbClr val="575757"/>
                  </a:solidFill>
                </a:rPr>
                <a:t>numerique</a:t>
              </a:r>
              <a:r>
                <a:rPr lang="fr-FR" sz="1200" b="0">
                  <a:solidFill>
                    <a:srgbClr val="575757"/>
                  </a:solidFill>
                </a:rPr>
                <a:t>-</a:t>
              </a:r>
              <a:r>
                <a:rPr lang="fr-FR" sz="1200" b="0" err="1">
                  <a:solidFill>
                    <a:srgbClr val="575757"/>
                  </a:solidFill>
                </a:rPr>
                <a:t>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35996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3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1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7" y="2614472"/>
            <a:ext cx="1846271" cy="16290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44CB818-06B1-4F1B-9832-889C4BE10E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5629996"/>
            <a:ext cx="5749296" cy="885891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– Numéro de version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344C82C-0767-4A22-92F2-FF98BE44B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61"/>
          <a:stretch/>
        </p:blipFill>
        <p:spPr>
          <a:xfrm>
            <a:off x="8602339" y="308969"/>
            <a:ext cx="3050343" cy="11833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3DC426-EA19-45F8-BE91-49889AD9FC25}"/>
              </a:ext>
            </a:extLst>
          </p:cNvPr>
          <p:cNvSpPr/>
          <p:nvPr userDrawn="1"/>
        </p:nvSpPr>
        <p:spPr>
          <a:xfrm>
            <a:off x="11074400" y="474133"/>
            <a:ext cx="578280" cy="55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5833791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14/09/2023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7516553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8" y="2244363"/>
            <a:ext cx="6036733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8" y="3754141"/>
            <a:ext cx="6036733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8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37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</p:spPr>
        <p:txBody>
          <a:bodyPr numCol="1">
            <a:normAutofit/>
          </a:bodyPr>
          <a:lstStyle>
            <a:lvl1pPr marL="0" indent="0" algn="l" defTabSz="121914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5" y="6333324"/>
            <a:ext cx="9235315" cy="365125"/>
          </a:xfrm>
        </p:spPr>
        <p:txBody>
          <a:bodyPr/>
          <a:lstStyle/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5903384" y="1220755"/>
            <a:ext cx="4129053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Sommaire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908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3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1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013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72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5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182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252952"/>
            <a:ext cx="876497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2" y="1316569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72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6" y="1316569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77" y="-18596"/>
            <a:ext cx="12253577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2" y="252952"/>
            <a:ext cx="876497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846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526457" y="5849515"/>
            <a:ext cx="9235315" cy="365125"/>
          </a:xfrm>
        </p:spPr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9617923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err="1"/>
              <a:t>Add</a:t>
            </a:r>
            <a:r>
              <a:rPr lang="fr-FR"/>
              <a:t>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A37BD45-02C1-4679-89C7-50402EEF7A4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39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FC07CB87-6971-49CB-8B51-75BC0097442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B76FC-74B5-4A62-9765-3A37F5416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12525" y="6504470"/>
            <a:ext cx="325501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94941F-D611-7557-987B-178D6D4866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9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328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 hasCustomPrompt="1"/>
          </p:nvPr>
        </p:nvSpPr>
        <p:spPr>
          <a:xfrm>
            <a:off x="1103448" y="1124745"/>
            <a:ext cx="5185833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 hasCustomPrompt="1"/>
          </p:nvPr>
        </p:nvSpPr>
        <p:spPr>
          <a:xfrm>
            <a:off x="6669737" y="1124745"/>
            <a:ext cx="5185833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67"/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69742702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6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</a:t>
              </a:r>
              <a:r>
                <a:rPr lang="fr-FR" sz="1200" b="0" err="1">
                  <a:solidFill>
                    <a:srgbClr val="575757"/>
                  </a:solidFill>
                </a:rPr>
                <a:t>company</a:t>
              </a:r>
              <a:r>
                <a:rPr lang="fr-FR" sz="1200" b="0">
                  <a:solidFill>
                    <a:srgbClr val="575757"/>
                  </a:solidFill>
                </a:rPr>
                <a:t>/agence-du-</a:t>
              </a:r>
              <a:r>
                <a:rPr lang="fr-FR" sz="1200" b="0" err="1">
                  <a:solidFill>
                    <a:srgbClr val="575757"/>
                  </a:solidFill>
                </a:rPr>
                <a:t>numerique</a:t>
              </a:r>
              <a:r>
                <a:rPr lang="fr-FR" sz="1200" b="0">
                  <a:solidFill>
                    <a:srgbClr val="575757"/>
                  </a:solidFill>
                </a:rPr>
                <a:t>-</a:t>
              </a:r>
              <a:r>
                <a:rPr lang="fr-FR" sz="1200" b="0" err="1">
                  <a:solidFill>
                    <a:srgbClr val="575757"/>
                  </a:solidFill>
                </a:rPr>
                <a:t>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47958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3"/>
            <a:ext cx="5749296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1"/>
            <a:ext cx="5749296" cy="885891"/>
          </a:xfr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7" y="2614472"/>
            <a:ext cx="1846271" cy="16290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2" y="192021"/>
            <a:ext cx="1746908" cy="6405331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44CB818-06B1-4F1B-9832-889C4BE10E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5629996"/>
            <a:ext cx="5749296" cy="885891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– Numéro de version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344C82C-0767-4A22-92F2-FF98BE44B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961"/>
          <a:stretch/>
        </p:blipFill>
        <p:spPr>
          <a:xfrm>
            <a:off x="8602339" y="308969"/>
            <a:ext cx="3050343" cy="11833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3DC426-EA19-45F8-BE91-49889AD9FC25}"/>
              </a:ext>
            </a:extLst>
          </p:cNvPr>
          <p:cNvSpPr/>
          <p:nvPr userDrawn="1"/>
        </p:nvSpPr>
        <p:spPr>
          <a:xfrm>
            <a:off x="11074400" y="474133"/>
            <a:ext cx="578280" cy="55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8360025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14/09/2023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3233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49.v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9" Type="http://schemas.openxmlformats.org/officeDocument/2006/relationships/tags" Target="../tags/tag417.xml"/><Relationship Id="rId21" Type="http://schemas.openxmlformats.org/officeDocument/2006/relationships/tags" Target="../tags/tag399.xml"/><Relationship Id="rId34" Type="http://schemas.openxmlformats.org/officeDocument/2006/relationships/tags" Target="../tags/tag412.xml"/><Relationship Id="rId42" Type="http://schemas.openxmlformats.org/officeDocument/2006/relationships/tags" Target="../tags/tag420.xml"/><Relationship Id="rId47" Type="http://schemas.openxmlformats.org/officeDocument/2006/relationships/image" Target="../media/image45.emf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6" Type="http://schemas.openxmlformats.org/officeDocument/2006/relationships/tags" Target="../tags/tag394.xml"/><Relationship Id="rId29" Type="http://schemas.openxmlformats.org/officeDocument/2006/relationships/tags" Target="../tags/tag40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402.xml"/><Relationship Id="rId32" Type="http://schemas.openxmlformats.org/officeDocument/2006/relationships/tags" Target="../tags/tag410.xml"/><Relationship Id="rId37" Type="http://schemas.openxmlformats.org/officeDocument/2006/relationships/tags" Target="../tags/tag415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5" Type="http://schemas.openxmlformats.org/officeDocument/2006/relationships/slideLayout" Target="../slideLayouts/slideLayout77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36" Type="http://schemas.openxmlformats.org/officeDocument/2006/relationships/tags" Target="../tags/tag414.xml"/><Relationship Id="rId10" Type="http://schemas.openxmlformats.org/officeDocument/2006/relationships/slideLayout" Target="../slideLayouts/slideLayout82.xml"/><Relationship Id="rId19" Type="http://schemas.openxmlformats.org/officeDocument/2006/relationships/tags" Target="../tags/tag397.xml"/><Relationship Id="rId31" Type="http://schemas.openxmlformats.org/officeDocument/2006/relationships/tags" Target="../tags/tag409.xml"/><Relationship Id="rId44" Type="http://schemas.openxmlformats.org/officeDocument/2006/relationships/tags" Target="../tags/tag42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43" Type="http://schemas.openxmlformats.org/officeDocument/2006/relationships/tags" Target="../tags/tag421.xml"/><Relationship Id="rId48" Type="http://schemas.openxmlformats.org/officeDocument/2006/relationships/image" Target="../media/image46.png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12" Type="http://schemas.openxmlformats.org/officeDocument/2006/relationships/theme" Target="../theme/theme1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46" Type="http://schemas.openxmlformats.org/officeDocument/2006/relationships/oleObject" Target="../embeddings/oleObject51.bin"/><Relationship Id="rId20" Type="http://schemas.openxmlformats.org/officeDocument/2006/relationships/tags" Target="../tags/tag398.xml"/><Relationship Id="rId41" Type="http://schemas.openxmlformats.org/officeDocument/2006/relationships/tags" Target="../tags/tag419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50.v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image" Target="../media/image45.emf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10" Type="http://schemas.openxmlformats.org/officeDocument/2006/relationships/slideLayout" Target="../slideLayouts/slideLayout93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image" Target="../media/image48.png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12" Type="http://schemas.openxmlformats.org/officeDocument/2006/relationships/theme" Target="../theme/theme11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oleObject" Target="../embeddings/oleObject52.bin"/><Relationship Id="rId20" Type="http://schemas.openxmlformats.org/officeDocument/2006/relationships/tags" Target="../tags/tag430.xml"/><Relationship Id="rId41" Type="http://schemas.openxmlformats.org/officeDocument/2006/relationships/tags" Target="../tags/tag4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89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vmlDrawing" Target="../drawings/vmlDrawing11.v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oleObject" Target="../embeddings/oleObject1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image" Target="../media/image3.emf"/><Relationship Id="rId3" Type="http://schemas.openxmlformats.org/officeDocument/2006/relationships/vmlDrawing" Target="../drawings/vmlDrawing19.v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oleObject" Target="../embeddings/oleObject19.bin"/><Relationship Id="rId2" Type="http://schemas.openxmlformats.org/officeDocument/2006/relationships/theme" Target="../theme/theme3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1.v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73.xml"/><Relationship Id="rId34" Type="http://schemas.openxmlformats.org/officeDocument/2006/relationships/oleObject" Target="../embeddings/oleObject21.bin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258.xml"/><Relationship Id="rId7" Type="http://schemas.openxmlformats.org/officeDocument/2006/relationships/slideLayout" Target="../slideLayouts/slideLayout36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tags" Target="../tags/tag266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10" Type="http://schemas.openxmlformats.org/officeDocument/2006/relationships/vmlDrawing" Target="../drawings/vmlDrawing33.vml"/><Relationship Id="rId19" Type="http://schemas.openxmlformats.org/officeDocument/2006/relationships/tags" Target="../tags/tag256.xml"/><Relationship Id="rId31" Type="http://schemas.openxmlformats.org/officeDocument/2006/relationships/oleObject" Target="../embeddings/oleObject33.bin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oleObject" Target="../embeddings/oleObject36.bin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5" Type="http://schemas.openxmlformats.org/officeDocument/2006/relationships/vmlDrawing" Target="../drawings/vmlDrawing36.v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image" Target="../media/image14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4" Type="http://schemas.openxmlformats.org/officeDocument/2006/relationships/theme" Target="../theme/theme6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ags" Target="../tags/tag313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ags" Target="../tags/tag312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310.xml"/><Relationship Id="rId10" Type="http://schemas.openxmlformats.org/officeDocument/2006/relationships/slideLayout" Target="../slideLayouts/slideLayout50.xml"/><Relationship Id="rId19" Type="http://schemas.openxmlformats.org/officeDocument/2006/relationships/tags" Target="../tags/tag31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" Type="http://schemas.openxmlformats.org/officeDocument/2006/relationships/slideLayout" Target="../slideLayouts/slideLayout56.xml"/><Relationship Id="rId21" Type="http://schemas.openxmlformats.org/officeDocument/2006/relationships/tags" Target="../tags/tag331.xml"/><Relationship Id="rId7" Type="http://schemas.openxmlformats.org/officeDocument/2006/relationships/slideLayout" Target="../slideLayouts/slideLayout60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vmlDrawing" Target="../drawings/vmlDrawing40.vml"/><Relationship Id="rId24" Type="http://schemas.openxmlformats.org/officeDocument/2006/relationships/tags" Target="../tags/tag334.xml"/><Relationship Id="rId32" Type="http://schemas.openxmlformats.org/officeDocument/2006/relationships/oleObject" Target="../embeddings/oleObject40.bin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10" Type="http://schemas.openxmlformats.org/officeDocument/2006/relationships/theme" Target="../theme/theme8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3" imgW="413" imgH="416" progId="TCLayout.ActiveDocument.1">
                  <p:embed/>
                </p:oleObj>
              </mc:Choice>
              <mc:Fallback>
                <p:oleObj name="think-cell Slide" r:id="rId3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652400" y="4322824"/>
            <a:chExt cx="102184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7CD336-6068-7806-DA25-4BD22F07398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4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4454C13B-D53F-4774-85A5-C68C60E9A6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7095376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Diapositive think-cell" r:id="rId46" imgW="416" imgH="416" progId="TCLayout.ActiveDocument.1">
                  <p:embed/>
                </p:oleObj>
              </mc:Choice>
              <mc:Fallback>
                <p:oleObj name="Diapositive think-cell" r:id="rId46" imgW="416" imgH="416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4454C13B-D53F-4774-85A5-C68C60E9A6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52" marR="0" lvl="1" indent="-380981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28" marR="0" lvl="2" indent="-335984" algn="l" defTabSz="121914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04" marR="0" lvl="3" indent="-287986" algn="l" defTabSz="121914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880" marR="0" lvl="4" indent="-287986" algn="l" defTabSz="121914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1067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i="1">
                <a:solidFill>
                  <a:srgbClr val="575757"/>
                </a:solidFill>
              </a:defRPr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5" y="116632"/>
            <a:ext cx="715733" cy="633600"/>
          </a:xfrm>
          <a:prstGeom prst="rect">
            <a:avLst/>
          </a:prstGeom>
        </p:spPr>
      </p:pic>
      <p:grpSp>
        <p:nvGrpSpPr>
          <p:cNvPr id="33" name="Bars 4" hidden="1">
            <a:extLst>
              <a:ext uri="{FF2B5EF4-FFF2-40B4-BE49-F238E27FC236}">
                <a16:creationId xmlns:a16="http://schemas.microsoft.com/office/drawing/2014/main" id="{636A71B9-3230-45E8-A975-50F7E21BFEFB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12361333" y="0"/>
            <a:ext cx="366427" cy="398437"/>
            <a:chOff x="4422587" y="5247405"/>
            <a:chExt cx="274820" cy="298828"/>
          </a:xfrm>
        </p:grpSpPr>
        <p:sp>
          <p:nvSpPr>
            <p:cNvPr id="34" name="0/4 [0+]" hidden="1">
              <a:extLst>
                <a:ext uri="{FF2B5EF4-FFF2-40B4-BE49-F238E27FC236}">
                  <a16:creationId xmlns:a16="http://schemas.microsoft.com/office/drawing/2014/main" id="{D491C13A-2F6B-4A1D-8116-7FA95B8BF237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422587" y="5388955"/>
              <a:ext cx="49805" cy="157278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1/4 [1+]" hidden="1">
              <a:extLst>
                <a:ext uri="{FF2B5EF4-FFF2-40B4-BE49-F238E27FC236}">
                  <a16:creationId xmlns:a16="http://schemas.microsoft.com/office/drawing/2014/main" id="{37914C88-21E9-4216-BEB0-8D6894FADBFF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422587" y="5388955"/>
              <a:ext cx="49805" cy="15727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0/4 [0+]" hidden="1">
              <a:extLst>
                <a:ext uri="{FF2B5EF4-FFF2-40B4-BE49-F238E27FC236}">
                  <a16:creationId xmlns:a16="http://schemas.microsoft.com/office/drawing/2014/main" id="{918A94FD-4699-491B-938A-CE72DA44DA94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497592" y="5341772"/>
              <a:ext cx="49805" cy="204461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2/4 [2+]" hidden="1">
              <a:extLst>
                <a:ext uri="{FF2B5EF4-FFF2-40B4-BE49-F238E27FC236}">
                  <a16:creationId xmlns:a16="http://schemas.microsoft.com/office/drawing/2014/main" id="{7426F522-4056-49A1-9ADC-D13F8B50F170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497592" y="5341772"/>
              <a:ext cx="49805" cy="204461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0/4 [0+]" hidden="1">
              <a:extLst>
                <a:ext uri="{FF2B5EF4-FFF2-40B4-BE49-F238E27FC236}">
                  <a16:creationId xmlns:a16="http://schemas.microsoft.com/office/drawing/2014/main" id="{E711A3E6-F30B-41BA-8A7D-E4EAA0916BA9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572597" y="5294588"/>
              <a:ext cx="49805" cy="251645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3/4 [3+]" hidden="1">
              <a:extLst>
                <a:ext uri="{FF2B5EF4-FFF2-40B4-BE49-F238E27FC236}">
                  <a16:creationId xmlns:a16="http://schemas.microsoft.com/office/drawing/2014/main" id="{682A0383-B5B1-44D7-884F-41B500143D21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572597" y="5294588"/>
              <a:ext cx="49805" cy="251645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0/4 [0+]" hidden="1">
              <a:extLst>
                <a:ext uri="{FF2B5EF4-FFF2-40B4-BE49-F238E27FC236}">
                  <a16:creationId xmlns:a16="http://schemas.microsoft.com/office/drawing/2014/main" id="{6A316CAE-49B3-4E3F-A0A2-BA654E3FE13F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647602" y="5247405"/>
              <a:ext cx="49805" cy="298828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4/4 [4+]" hidden="1">
              <a:extLst>
                <a:ext uri="{FF2B5EF4-FFF2-40B4-BE49-F238E27FC236}">
                  <a16:creationId xmlns:a16="http://schemas.microsoft.com/office/drawing/2014/main" id="{130A0084-EE1C-44AD-99FD-6046854CF5BF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647602" y="5247405"/>
              <a:ext cx="49805" cy="2988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2" name="Meter" hidden="1">
            <a:extLst>
              <a:ext uri="{FF2B5EF4-FFF2-40B4-BE49-F238E27FC236}">
                <a16:creationId xmlns:a16="http://schemas.microsoft.com/office/drawing/2014/main" id="{D34C105D-628A-4E20-BFD6-7AC35A75273B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12361333" y="-174588"/>
            <a:ext cx="243840" cy="1494963"/>
            <a:chOff x="2903220" y="2620385"/>
            <a:chExt cx="182880" cy="1121221"/>
          </a:xfrm>
        </p:grpSpPr>
        <p:sp>
          <p:nvSpPr>
            <p:cNvPr id="43" name="Background [-1]" hidden="1">
              <a:extLst>
                <a:ext uri="{FF2B5EF4-FFF2-40B4-BE49-F238E27FC236}">
                  <a16:creationId xmlns:a16="http://schemas.microsoft.com/office/drawing/2014/main" id="{FBFA9527-7AAB-4831-958B-91BE737774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03220" y="2620385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4" name="Background [-1]" hidden="1">
              <a:extLst>
                <a:ext uri="{FF2B5EF4-FFF2-40B4-BE49-F238E27FC236}">
                  <a16:creationId xmlns:a16="http://schemas.microsoft.com/office/drawing/2014/main" id="{D5ECFC28-0801-4DAA-8756-5F0081A78E4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2903220" y="2709917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5" name="Background [-1]" hidden="1">
              <a:extLst>
                <a:ext uri="{FF2B5EF4-FFF2-40B4-BE49-F238E27FC236}">
                  <a16:creationId xmlns:a16="http://schemas.microsoft.com/office/drawing/2014/main" id="{DE629570-B09C-4496-AD67-6F2D4EFEECEF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2903220" y="2799452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6" name="Background [-1]" hidden="1">
              <a:extLst>
                <a:ext uri="{FF2B5EF4-FFF2-40B4-BE49-F238E27FC236}">
                  <a16:creationId xmlns:a16="http://schemas.microsoft.com/office/drawing/2014/main" id="{E5E3FCA8-3244-4C87-9392-9B23CF8604F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2903220" y="2888984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7" name="Background [-1]" hidden="1">
              <a:extLst>
                <a:ext uri="{FF2B5EF4-FFF2-40B4-BE49-F238E27FC236}">
                  <a16:creationId xmlns:a16="http://schemas.microsoft.com/office/drawing/2014/main" id="{3C9228D7-42E3-4446-B4D7-F5C02830C2A7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2903220" y="2978518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8" name="Background [-1]" hidden="1">
              <a:extLst>
                <a:ext uri="{FF2B5EF4-FFF2-40B4-BE49-F238E27FC236}">
                  <a16:creationId xmlns:a16="http://schemas.microsoft.com/office/drawing/2014/main" id="{CA8F7E2B-F31D-4515-AFBE-875879314891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2903220" y="3068050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9" name="Background [-1]" hidden="1">
              <a:extLst>
                <a:ext uri="{FF2B5EF4-FFF2-40B4-BE49-F238E27FC236}">
                  <a16:creationId xmlns:a16="http://schemas.microsoft.com/office/drawing/2014/main" id="{3A36071D-8A6B-417C-A3E7-9EF760D860A3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2903220" y="3157583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0" name="Background [-1]" hidden="1">
              <a:extLst>
                <a:ext uri="{FF2B5EF4-FFF2-40B4-BE49-F238E27FC236}">
                  <a16:creationId xmlns:a16="http://schemas.microsoft.com/office/drawing/2014/main" id="{0A6433E3-8FC6-47AC-A267-88632BA1CA0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2903220" y="3247116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1" name="Background [-1]" hidden="1">
              <a:extLst>
                <a:ext uri="{FF2B5EF4-FFF2-40B4-BE49-F238E27FC236}">
                  <a16:creationId xmlns:a16="http://schemas.microsoft.com/office/drawing/2014/main" id="{A991EE62-FC67-4F80-8128-DB0E7863727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2903220" y="3336649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2" name="Background [-1]" hidden="1">
              <a:extLst>
                <a:ext uri="{FF2B5EF4-FFF2-40B4-BE49-F238E27FC236}">
                  <a16:creationId xmlns:a16="http://schemas.microsoft.com/office/drawing/2014/main" id="{9630A76D-4167-463F-B4F1-965FEB1CD851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2903220" y="3426180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3" name="Mark 0% [1+]" hidden="1">
              <a:extLst>
                <a:ext uri="{FF2B5EF4-FFF2-40B4-BE49-F238E27FC236}">
                  <a16:creationId xmlns:a16="http://schemas.microsoft.com/office/drawing/2014/main" id="{DBD63354-798F-4B38-9E08-EFE348D6BEF5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2903220" y="3426183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4" name="Mark 10% [1+]" hidden="1">
              <a:extLst>
                <a:ext uri="{FF2B5EF4-FFF2-40B4-BE49-F238E27FC236}">
                  <a16:creationId xmlns:a16="http://schemas.microsoft.com/office/drawing/2014/main" id="{326205A9-4AAB-4583-BA06-0448BBF773B6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903220" y="3426183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5" name="Mark 20% [2+]" hidden="1">
              <a:extLst>
                <a:ext uri="{FF2B5EF4-FFF2-40B4-BE49-F238E27FC236}">
                  <a16:creationId xmlns:a16="http://schemas.microsoft.com/office/drawing/2014/main" id="{24B599CF-2FAA-4E22-BBC2-535F9C79F25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2903220" y="3336649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6" name="Mark 30% [3+]" hidden="1">
              <a:extLst>
                <a:ext uri="{FF2B5EF4-FFF2-40B4-BE49-F238E27FC236}">
                  <a16:creationId xmlns:a16="http://schemas.microsoft.com/office/drawing/2014/main" id="{15BFCC94-5B9D-47A0-B757-3345A35AFA2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2903220" y="3247116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7" name="Mark 40% [4+]" hidden="1">
              <a:extLst>
                <a:ext uri="{FF2B5EF4-FFF2-40B4-BE49-F238E27FC236}">
                  <a16:creationId xmlns:a16="http://schemas.microsoft.com/office/drawing/2014/main" id="{CB287164-54AA-4558-BE06-F51CA622FB2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2903220" y="3157584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8" name="Mark 50% [5+]" hidden="1">
              <a:extLst>
                <a:ext uri="{FF2B5EF4-FFF2-40B4-BE49-F238E27FC236}">
                  <a16:creationId xmlns:a16="http://schemas.microsoft.com/office/drawing/2014/main" id="{E7041C5E-CA93-433A-A169-6EDF82AF0FB2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2903220" y="3068052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9" name="Mark 60% [6+]" hidden="1">
              <a:extLst>
                <a:ext uri="{FF2B5EF4-FFF2-40B4-BE49-F238E27FC236}">
                  <a16:creationId xmlns:a16="http://schemas.microsoft.com/office/drawing/2014/main" id="{4EE7BF39-D383-4B5E-BBBB-D2FC77FCF5D5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2903220" y="2978518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0" name="Mark 70% [7+]" hidden="1">
              <a:extLst>
                <a:ext uri="{FF2B5EF4-FFF2-40B4-BE49-F238E27FC236}">
                  <a16:creationId xmlns:a16="http://schemas.microsoft.com/office/drawing/2014/main" id="{D10E699A-CE76-4CBE-A271-FD039216F44E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>
            <a:xfrm>
              <a:off x="2903220" y="2888983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1" name="Mark 80% [8+]" hidden="1">
              <a:extLst>
                <a:ext uri="{FF2B5EF4-FFF2-40B4-BE49-F238E27FC236}">
                  <a16:creationId xmlns:a16="http://schemas.microsoft.com/office/drawing/2014/main" id="{0CD63788-6D86-437B-943F-83FDA7C96D53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>
            <a:xfrm>
              <a:off x="2903220" y="2799452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2" name="Mark 90% [9+]" hidden="1">
              <a:extLst>
                <a:ext uri="{FF2B5EF4-FFF2-40B4-BE49-F238E27FC236}">
                  <a16:creationId xmlns:a16="http://schemas.microsoft.com/office/drawing/2014/main" id="{D87C6189-C833-4F2E-AD0E-2F2A49299E17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2903220" y="2709917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3" name="Mark 100% [10+]" hidden="1">
              <a:extLst>
                <a:ext uri="{FF2B5EF4-FFF2-40B4-BE49-F238E27FC236}">
                  <a16:creationId xmlns:a16="http://schemas.microsoft.com/office/drawing/2014/main" id="{DE380640-5DF2-48F0-90FF-624E9637B2C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03220" y="2620385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2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  <p:sldLayoutId id="2147485404" r:id="rId9"/>
    <p:sldLayoutId id="2147485405" r:id="rId10"/>
    <p:sldLayoutId id="2147485406" r:id="rId11"/>
  </p:sldLayoutIdLst>
  <p:transition>
    <p:fade/>
  </p:transition>
  <p:hf hdr="0" dt="0"/>
  <p:txStyles>
    <p:titleStyle>
      <a:lvl1pPr algn="l" defTabSz="121914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4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52" marR="0" indent="-380981" algn="l" defTabSz="121914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28" marR="0" indent="-335984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04" marR="0" indent="-287986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880" marR="0" indent="-287986" algn="l" defTabSz="121914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4454C13B-D53F-4774-85A5-C68C60E9A6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7095376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Diapositive think-cell" r:id="rId46" imgW="416" imgH="416" progId="TCLayout.ActiveDocument.1">
                  <p:embed/>
                </p:oleObj>
              </mc:Choice>
              <mc:Fallback>
                <p:oleObj name="Diapositive think-cell" r:id="rId46" imgW="416" imgH="416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4454C13B-D53F-4774-85A5-C68C60E9A6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52" marR="0" lvl="1" indent="-380981" algn="l" defTabSz="121914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28" marR="0" lvl="2" indent="-335984" algn="l" defTabSz="121914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04" marR="0" lvl="3" indent="-287986" algn="l" defTabSz="121914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880" marR="0" lvl="4" indent="-287986" algn="l" defTabSz="121914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1067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i="1">
                <a:solidFill>
                  <a:srgbClr val="575757"/>
                </a:solidFill>
              </a:defRPr>
            </a:lvl1pPr>
          </a:lstStyle>
          <a:p>
            <a:r>
              <a:rPr lang="fr-FR">
                <a:latin typeface="Arial"/>
                <a:ea typeface="+mn-ea"/>
              </a:rPr>
              <a:t>| Titre du document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5" y="116632"/>
            <a:ext cx="715733" cy="633600"/>
          </a:xfrm>
          <a:prstGeom prst="rect">
            <a:avLst/>
          </a:prstGeom>
        </p:spPr>
      </p:pic>
      <p:grpSp>
        <p:nvGrpSpPr>
          <p:cNvPr id="33" name="Bars 4" hidden="1">
            <a:extLst>
              <a:ext uri="{FF2B5EF4-FFF2-40B4-BE49-F238E27FC236}">
                <a16:creationId xmlns:a16="http://schemas.microsoft.com/office/drawing/2014/main" id="{636A71B9-3230-45E8-A975-50F7E21BFEFB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12361333" y="0"/>
            <a:ext cx="366427" cy="398437"/>
            <a:chOff x="4422587" y="5247405"/>
            <a:chExt cx="274820" cy="298828"/>
          </a:xfrm>
        </p:grpSpPr>
        <p:sp>
          <p:nvSpPr>
            <p:cNvPr id="34" name="0/4 [0+]" hidden="1">
              <a:extLst>
                <a:ext uri="{FF2B5EF4-FFF2-40B4-BE49-F238E27FC236}">
                  <a16:creationId xmlns:a16="http://schemas.microsoft.com/office/drawing/2014/main" id="{D491C13A-2F6B-4A1D-8116-7FA95B8BF237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422587" y="5388955"/>
              <a:ext cx="49805" cy="157278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1/4 [1+]" hidden="1">
              <a:extLst>
                <a:ext uri="{FF2B5EF4-FFF2-40B4-BE49-F238E27FC236}">
                  <a16:creationId xmlns:a16="http://schemas.microsoft.com/office/drawing/2014/main" id="{37914C88-21E9-4216-BEB0-8D6894FADBFF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422587" y="5388955"/>
              <a:ext cx="49805" cy="15727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0/4 [0+]" hidden="1">
              <a:extLst>
                <a:ext uri="{FF2B5EF4-FFF2-40B4-BE49-F238E27FC236}">
                  <a16:creationId xmlns:a16="http://schemas.microsoft.com/office/drawing/2014/main" id="{918A94FD-4699-491B-938A-CE72DA44DA94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497592" y="5341772"/>
              <a:ext cx="49805" cy="204461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2/4 [2+]" hidden="1">
              <a:extLst>
                <a:ext uri="{FF2B5EF4-FFF2-40B4-BE49-F238E27FC236}">
                  <a16:creationId xmlns:a16="http://schemas.microsoft.com/office/drawing/2014/main" id="{7426F522-4056-49A1-9ADC-D13F8B50F170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497592" y="5341772"/>
              <a:ext cx="49805" cy="204461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0/4 [0+]" hidden="1">
              <a:extLst>
                <a:ext uri="{FF2B5EF4-FFF2-40B4-BE49-F238E27FC236}">
                  <a16:creationId xmlns:a16="http://schemas.microsoft.com/office/drawing/2014/main" id="{E711A3E6-F30B-41BA-8A7D-E4EAA0916BA9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572597" y="5294588"/>
              <a:ext cx="49805" cy="251645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3/4 [3+]" hidden="1">
              <a:extLst>
                <a:ext uri="{FF2B5EF4-FFF2-40B4-BE49-F238E27FC236}">
                  <a16:creationId xmlns:a16="http://schemas.microsoft.com/office/drawing/2014/main" id="{682A0383-B5B1-44D7-884F-41B500143D21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572597" y="5294588"/>
              <a:ext cx="49805" cy="251645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0/4 [0+]" hidden="1">
              <a:extLst>
                <a:ext uri="{FF2B5EF4-FFF2-40B4-BE49-F238E27FC236}">
                  <a16:creationId xmlns:a16="http://schemas.microsoft.com/office/drawing/2014/main" id="{6A316CAE-49B3-4E3F-A0A2-BA654E3FE13F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647602" y="5247405"/>
              <a:ext cx="49805" cy="298828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4/4 [4+]" hidden="1">
              <a:extLst>
                <a:ext uri="{FF2B5EF4-FFF2-40B4-BE49-F238E27FC236}">
                  <a16:creationId xmlns:a16="http://schemas.microsoft.com/office/drawing/2014/main" id="{130A0084-EE1C-44AD-99FD-6046854CF5BF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647602" y="5247405"/>
              <a:ext cx="49805" cy="2988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2" name="Meter" hidden="1">
            <a:extLst>
              <a:ext uri="{FF2B5EF4-FFF2-40B4-BE49-F238E27FC236}">
                <a16:creationId xmlns:a16="http://schemas.microsoft.com/office/drawing/2014/main" id="{D34C105D-628A-4E20-BFD6-7AC35A75273B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12361333" y="-174588"/>
            <a:ext cx="243840" cy="1494963"/>
            <a:chOff x="2903220" y="2620385"/>
            <a:chExt cx="182880" cy="1121221"/>
          </a:xfrm>
        </p:grpSpPr>
        <p:sp>
          <p:nvSpPr>
            <p:cNvPr id="43" name="Background [-1]" hidden="1">
              <a:extLst>
                <a:ext uri="{FF2B5EF4-FFF2-40B4-BE49-F238E27FC236}">
                  <a16:creationId xmlns:a16="http://schemas.microsoft.com/office/drawing/2014/main" id="{FBFA9527-7AAB-4831-958B-91BE737774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03220" y="2620385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4" name="Background [-1]" hidden="1">
              <a:extLst>
                <a:ext uri="{FF2B5EF4-FFF2-40B4-BE49-F238E27FC236}">
                  <a16:creationId xmlns:a16="http://schemas.microsoft.com/office/drawing/2014/main" id="{D5ECFC28-0801-4DAA-8756-5F0081A78E4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2903220" y="2709917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5" name="Background [-1]" hidden="1">
              <a:extLst>
                <a:ext uri="{FF2B5EF4-FFF2-40B4-BE49-F238E27FC236}">
                  <a16:creationId xmlns:a16="http://schemas.microsoft.com/office/drawing/2014/main" id="{DE629570-B09C-4496-AD67-6F2D4EFEECEF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2903220" y="2799452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6" name="Background [-1]" hidden="1">
              <a:extLst>
                <a:ext uri="{FF2B5EF4-FFF2-40B4-BE49-F238E27FC236}">
                  <a16:creationId xmlns:a16="http://schemas.microsoft.com/office/drawing/2014/main" id="{E5E3FCA8-3244-4C87-9392-9B23CF8604F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2903220" y="2888984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7" name="Background [-1]" hidden="1">
              <a:extLst>
                <a:ext uri="{FF2B5EF4-FFF2-40B4-BE49-F238E27FC236}">
                  <a16:creationId xmlns:a16="http://schemas.microsoft.com/office/drawing/2014/main" id="{3C9228D7-42E3-4446-B4D7-F5C02830C2A7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2903220" y="2978518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8" name="Background [-1]" hidden="1">
              <a:extLst>
                <a:ext uri="{FF2B5EF4-FFF2-40B4-BE49-F238E27FC236}">
                  <a16:creationId xmlns:a16="http://schemas.microsoft.com/office/drawing/2014/main" id="{CA8F7E2B-F31D-4515-AFBE-875879314891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2903220" y="3068050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9" name="Background [-1]" hidden="1">
              <a:extLst>
                <a:ext uri="{FF2B5EF4-FFF2-40B4-BE49-F238E27FC236}">
                  <a16:creationId xmlns:a16="http://schemas.microsoft.com/office/drawing/2014/main" id="{3A36071D-8A6B-417C-A3E7-9EF760D860A3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2903220" y="3157583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0" name="Background [-1]" hidden="1">
              <a:extLst>
                <a:ext uri="{FF2B5EF4-FFF2-40B4-BE49-F238E27FC236}">
                  <a16:creationId xmlns:a16="http://schemas.microsoft.com/office/drawing/2014/main" id="{0A6433E3-8FC6-47AC-A267-88632BA1CA0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2903220" y="3247116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1" name="Background [-1]" hidden="1">
              <a:extLst>
                <a:ext uri="{FF2B5EF4-FFF2-40B4-BE49-F238E27FC236}">
                  <a16:creationId xmlns:a16="http://schemas.microsoft.com/office/drawing/2014/main" id="{A991EE62-FC67-4F80-8128-DB0E78637276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2903220" y="3336649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2" name="Background [-1]" hidden="1">
              <a:extLst>
                <a:ext uri="{FF2B5EF4-FFF2-40B4-BE49-F238E27FC236}">
                  <a16:creationId xmlns:a16="http://schemas.microsoft.com/office/drawing/2014/main" id="{9630A76D-4167-463F-B4F1-965FEB1CD851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2903220" y="3426180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3" name="Mark 0% [1+]" hidden="1">
              <a:extLst>
                <a:ext uri="{FF2B5EF4-FFF2-40B4-BE49-F238E27FC236}">
                  <a16:creationId xmlns:a16="http://schemas.microsoft.com/office/drawing/2014/main" id="{DBD63354-798F-4B38-9E08-EFE348D6BEF5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2903220" y="3426183"/>
              <a:ext cx="182880" cy="315423"/>
            </a:xfrm>
            <a:prstGeom prst="rect">
              <a:avLst/>
            </a:prstGeom>
            <a:solidFill>
              <a:srgbClr val="D9D9D9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4" name="Mark 10% [1+]" hidden="1">
              <a:extLst>
                <a:ext uri="{FF2B5EF4-FFF2-40B4-BE49-F238E27FC236}">
                  <a16:creationId xmlns:a16="http://schemas.microsoft.com/office/drawing/2014/main" id="{326205A9-4AAB-4583-BA06-0448BBF773B6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903220" y="3426183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5" name="Mark 20% [2+]" hidden="1">
              <a:extLst>
                <a:ext uri="{FF2B5EF4-FFF2-40B4-BE49-F238E27FC236}">
                  <a16:creationId xmlns:a16="http://schemas.microsoft.com/office/drawing/2014/main" id="{24B599CF-2FAA-4E22-BBC2-535F9C79F255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2903220" y="3336649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6" name="Mark 30% [3+]" hidden="1">
              <a:extLst>
                <a:ext uri="{FF2B5EF4-FFF2-40B4-BE49-F238E27FC236}">
                  <a16:creationId xmlns:a16="http://schemas.microsoft.com/office/drawing/2014/main" id="{15BFCC94-5B9D-47A0-B757-3345A35AFA2B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>
            <a:xfrm>
              <a:off x="2903220" y="3247116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7" name="Mark 40% [4+]" hidden="1">
              <a:extLst>
                <a:ext uri="{FF2B5EF4-FFF2-40B4-BE49-F238E27FC236}">
                  <a16:creationId xmlns:a16="http://schemas.microsoft.com/office/drawing/2014/main" id="{CB287164-54AA-4558-BE06-F51CA622FB2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2903220" y="3157584"/>
              <a:ext cx="182880" cy="31542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8" name="Mark 50% [5+]" hidden="1">
              <a:extLst>
                <a:ext uri="{FF2B5EF4-FFF2-40B4-BE49-F238E27FC236}">
                  <a16:creationId xmlns:a16="http://schemas.microsoft.com/office/drawing/2014/main" id="{E7041C5E-CA93-433A-A169-6EDF82AF0FB2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2903220" y="3068052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9" name="Mark 60% [6+]" hidden="1">
              <a:extLst>
                <a:ext uri="{FF2B5EF4-FFF2-40B4-BE49-F238E27FC236}">
                  <a16:creationId xmlns:a16="http://schemas.microsoft.com/office/drawing/2014/main" id="{4EE7BF39-D383-4B5E-BBBB-D2FC77FCF5D5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2903220" y="2978518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0" name="Mark 70% [7+]" hidden="1">
              <a:extLst>
                <a:ext uri="{FF2B5EF4-FFF2-40B4-BE49-F238E27FC236}">
                  <a16:creationId xmlns:a16="http://schemas.microsoft.com/office/drawing/2014/main" id="{D10E699A-CE76-4CBE-A271-FD039216F44E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>
            <a:xfrm>
              <a:off x="2903220" y="2888983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1" name="Mark 80% [8+]" hidden="1">
              <a:extLst>
                <a:ext uri="{FF2B5EF4-FFF2-40B4-BE49-F238E27FC236}">
                  <a16:creationId xmlns:a16="http://schemas.microsoft.com/office/drawing/2014/main" id="{0CD63788-6D86-437B-943F-83FDA7C96D53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>
            <a:xfrm>
              <a:off x="2903220" y="2799452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2" name="Mark 90% [9+]" hidden="1">
              <a:extLst>
                <a:ext uri="{FF2B5EF4-FFF2-40B4-BE49-F238E27FC236}">
                  <a16:creationId xmlns:a16="http://schemas.microsoft.com/office/drawing/2014/main" id="{D87C6189-C833-4F2E-AD0E-2F2A49299E17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>
            <a:xfrm>
              <a:off x="2903220" y="2709917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3" name="Mark 100% [10+]" hidden="1">
              <a:extLst>
                <a:ext uri="{FF2B5EF4-FFF2-40B4-BE49-F238E27FC236}">
                  <a16:creationId xmlns:a16="http://schemas.microsoft.com/office/drawing/2014/main" id="{DE380640-5DF2-48F0-90FF-624E9637B2C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03220" y="2620385"/>
              <a:ext cx="182880" cy="315423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133">
                <a:latin typeface="+mn-lt"/>
                <a:ea typeface="Open Sans" pitchFamily="34" charset="0"/>
                <a:cs typeface="Open Sans" pitchFamily="34" charset="0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ransition>
    <p:fade/>
  </p:transition>
  <p:hf hdr="0" dt="0"/>
  <p:txStyles>
    <p:titleStyle>
      <a:lvl1pPr algn="l" defTabSz="121914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4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52" marR="0" indent="-380981" algn="l" defTabSz="121914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28" marR="0" indent="-335984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04" marR="0" indent="-287986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880" marR="0" indent="-287986" algn="l" defTabSz="121914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68488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30" imgW="413" imgH="416" progId="TCLayout.ActiveDocument.1">
                  <p:embed/>
                </p:oleObj>
              </mc:Choice>
              <mc:Fallback>
                <p:oleObj name="think-cell Slide" r:id="rId3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652400" y="4322824"/>
            <a:chExt cx="102184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74485D-EDF5-124C-F6D8-0992A1FACFF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47793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25" imgW="592" imgH="591" progId="TCLayout.ActiveDocument.1">
                  <p:embed/>
                </p:oleObj>
              </mc:Choice>
              <mc:Fallback>
                <p:oleObj name="think-cell Slide" r:id="rId2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/>
            </a:br>
            <a:r>
              <a:rPr lang="fr-FR" sz="1400" b="0"/>
              <a:t>Unité de mesure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63473-8964-4CE8-A83C-353CAC0A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6102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736F861F-6025-4721-BF84-6723C00693E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554770" y="4322824"/>
            <a:chExt cx="1021849" cy="1717282"/>
          </a:xfrm>
        </p:grpSpPr>
        <p:sp>
          <p:nvSpPr>
            <p:cNvPr id="147" name="RectangleLegend1">
              <a:extLst>
                <a:ext uri="{FF2B5EF4-FFF2-40B4-BE49-F238E27FC236}">
                  <a16:creationId xmlns:a16="http://schemas.microsoft.com/office/drawing/2014/main" id="{D20C859A-A72C-43E9-99B0-07BD62A84A26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>
              <a:extLst>
                <a:ext uri="{FF2B5EF4-FFF2-40B4-BE49-F238E27FC236}">
                  <a16:creationId xmlns:a16="http://schemas.microsoft.com/office/drawing/2014/main" id="{A18B6B67-ED48-4640-BB14-1972A20A6F56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>
              <a:extLst>
                <a:ext uri="{FF2B5EF4-FFF2-40B4-BE49-F238E27FC236}">
                  <a16:creationId xmlns:a16="http://schemas.microsoft.com/office/drawing/2014/main" id="{5ECCEE31-DCE9-4124-80A7-E4E41B48D5D0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>
              <a:extLst>
                <a:ext uri="{FF2B5EF4-FFF2-40B4-BE49-F238E27FC236}">
                  <a16:creationId xmlns:a16="http://schemas.microsoft.com/office/drawing/2014/main" id="{1F81EE4C-D04D-4881-8C93-A49A7962DB10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>
              <a:extLst>
                <a:ext uri="{FF2B5EF4-FFF2-40B4-BE49-F238E27FC236}">
                  <a16:creationId xmlns:a16="http://schemas.microsoft.com/office/drawing/2014/main" id="{635E5E12-A078-4E70-BFB9-2D2EA8A79B8D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152" name="Legend1">
              <a:extLst>
                <a:ext uri="{FF2B5EF4-FFF2-40B4-BE49-F238E27FC236}">
                  <a16:creationId xmlns:a16="http://schemas.microsoft.com/office/drawing/2014/main" id="{6F544BCA-86F4-4073-A092-AD41E93D912C}"/>
                </a:ext>
              </a:extLst>
            </p:cNvPr>
            <p:cNvSpPr txBox="1"/>
            <p:nvPr/>
          </p:nvSpPr>
          <p:spPr>
            <a:xfrm>
              <a:off x="1088091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53" name="Legend2">
              <a:extLst>
                <a:ext uri="{FF2B5EF4-FFF2-40B4-BE49-F238E27FC236}">
                  <a16:creationId xmlns:a16="http://schemas.microsoft.com/office/drawing/2014/main" id="{2ED3E8BC-EA83-408D-AC39-5425D7DE88DE}"/>
                </a:ext>
              </a:extLst>
            </p:cNvPr>
            <p:cNvSpPr txBox="1"/>
            <p:nvPr/>
          </p:nvSpPr>
          <p:spPr>
            <a:xfrm>
              <a:off x="1088091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54" name="Legend3">
              <a:extLst>
                <a:ext uri="{FF2B5EF4-FFF2-40B4-BE49-F238E27FC236}">
                  <a16:creationId xmlns:a16="http://schemas.microsoft.com/office/drawing/2014/main" id="{7808C9E7-7BE4-4136-BADE-46AB57704EA0}"/>
                </a:ext>
              </a:extLst>
            </p:cNvPr>
            <p:cNvSpPr txBox="1"/>
            <p:nvPr/>
          </p:nvSpPr>
          <p:spPr>
            <a:xfrm>
              <a:off x="1088091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55" name="Legend4">
              <a:extLst>
                <a:ext uri="{FF2B5EF4-FFF2-40B4-BE49-F238E27FC236}">
                  <a16:creationId xmlns:a16="http://schemas.microsoft.com/office/drawing/2014/main" id="{98BD0667-BF41-4AFE-8932-643C964AAFF6}"/>
                </a:ext>
              </a:extLst>
            </p:cNvPr>
            <p:cNvSpPr txBox="1"/>
            <p:nvPr/>
          </p:nvSpPr>
          <p:spPr>
            <a:xfrm>
              <a:off x="1088091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56" name="Legend5">
              <a:extLst>
                <a:ext uri="{FF2B5EF4-FFF2-40B4-BE49-F238E27FC236}">
                  <a16:creationId xmlns:a16="http://schemas.microsoft.com/office/drawing/2014/main" id="{FC9BC109-96FD-43E0-A5FD-7C073808EA30}"/>
                </a:ext>
              </a:extLst>
            </p:cNvPr>
            <p:cNvSpPr txBox="1"/>
            <p:nvPr/>
          </p:nvSpPr>
          <p:spPr>
            <a:xfrm>
              <a:off x="1088091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7CE2A94-5E8B-4A4C-9C5D-B184ADF15F13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58" name="Legend1">
              <a:extLst>
                <a:ext uri="{FF2B5EF4-FFF2-40B4-BE49-F238E27FC236}">
                  <a16:creationId xmlns:a16="http://schemas.microsoft.com/office/drawing/2014/main" id="{8EF1824B-FD5C-4F32-8808-C7FDA283C8DE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59" name="Legend2">
              <a:extLst>
                <a:ext uri="{FF2B5EF4-FFF2-40B4-BE49-F238E27FC236}">
                  <a16:creationId xmlns:a16="http://schemas.microsoft.com/office/drawing/2014/main" id="{C8CC1DAA-C4FF-4F17-88EA-0863AA0B859C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60" name="Legend3">
              <a:extLst>
                <a:ext uri="{FF2B5EF4-FFF2-40B4-BE49-F238E27FC236}">
                  <a16:creationId xmlns:a16="http://schemas.microsoft.com/office/drawing/2014/main" id="{B586EC0A-F331-47CD-8106-95A46D46F7A3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61" name="LineLegend3">
              <a:extLst>
                <a:ext uri="{FF2B5EF4-FFF2-40B4-BE49-F238E27FC236}">
                  <a16:creationId xmlns:a16="http://schemas.microsoft.com/office/drawing/2014/main" id="{7012112C-0D42-439A-BD2D-85192A86A1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 baseline="0">
                <a:latin typeface="+mn-lt"/>
                <a:ea typeface="+mn-ea"/>
              </a:endParaRPr>
            </a:p>
          </p:txBody>
        </p:sp>
        <p:sp>
          <p:nvSpPr>
            <p:cNvPr id="162" name="LineLegend2">
              <a:extLst>
                <a:ext uri="{FF2B5EF4-FFF2-40B4-BE49-F238E27FC236}">
                  <a16:creationId xmlns:a16="http://schemas.microsoft.com/office/drawing/2014/main" id="{0EC28028-1420-4325-B898-CCAC7CA966F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 baseline="0">
                <a:latin typeface="+mn-lt"/>
                <a:ea typeface="+mn-ea"/>
              </a:endParaRPr>
            </a:p>
          </p:txBody>
        </p:sp>
        <p:sp>
          <p:nvSpPr>
            <p:cNvPr id="163" name="LineLegend1">
              <a:extLst>
                <a:ext uri="{FF2B5EF4-FFF2-40B4-BE49-F238E27FC236}">
                  <a16:creationId xmlns:a16="http://schemas.microsoft.com/office/drawing/2014/main" id="{A78FCBBF-AF28-4CBD-AF32-6DF45137E09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 baseline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7CD0DECA-12CF-4C33-8F14-510AFE2C0C4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16535" y="2630582"/>
            <a:chExt cx="1048335" cy="1731859"/>
          </a:xfrm>
        </p:grpSpPr>
        <p:sp>
          <p:nvSpPr>
            <p:cNvPr id="165" name="Legend1">
              <a:extLst>
                <a:ext uri="{FF2B5EF4-FFF2-40B4-BE49-F238E27FC236}">
                  <a16:creationId xmlns:a16="http://schemas.microsoft.com/office/drawing/2014/main" id="{31EFC7CE-4974-4D5F-A242-F262A122E1C8}"/>
                </a:ext>
              </a:extLst>
            </p:cNvPr>
            <p:cNvSpPr txBox="1"/>
            <p:nvPr/>
          </p:nvSpPr>
          <p:spPr>
            <a:xfrm>
              <a:off x="8069167" y="26379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66" name="Legend2">
              <a:extLst>
                <a:ext uri="{FF2B5EF4-FFF2-40B4-BE49-F238E27FC236}">
                  <a16:creationId xmlns:a16="http://schemas.microsoft.com/office/drawing/2014/main" id="{7B01262E-DA27-4F05-BF2F-F14292D68A30}"/>
                </a:ext>
              </a:extLst>
            </p:cNvPr>
            <p:cNvSpPr txBox="1"/>
            <p:nvPr/>
          </p:nvSpPr>
          <p:spPr>
            <a:xfrm>
              <a:off x="8069167" y="301340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67" name="Legend3">
              <a:extLst>
                <a:ext uri="{FF2B5EF4-FFF2-40B4-BE49-F238E27FC236}">
                  <a16:creationId xmlns:a16="http://schemas.microsoft.com/office/drawing/2014/main" id="{7F517185-D4C3-4A93-8C99-8CABE1806C6D}"/>
                </a:ext>
              </a:extLst>
            </p:cNvPr>
            <p:cNvSpPr txBox="1"/>
            <p:nvPr/>
          </p:nvSpPr>
          <p:spPr>
            <a:xfrm>
              <a:off x="8069167" y="3388859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8" name="Legend4">
              <a:extLst>
                <a:ext uri="{FF2B5EF4-FFF2-40B4-BE49-F238E27FC236}">
                  <a16:creationId xmlns:a16="http://schemas.microsoft.com/office/drawing/2014/main" id="{F7E22D06-96B6-4AFF-9BD1-CA453CA10013}"/>
                </a:ext>
              </a:extLst>
            </p:cNvPr>
            <p:cNvSpPr txBox="1"/>
            <p:nvPr/>
          </p:nvSpPr>
          <p:spPr>
            <a:xfrm>
              <a:off x="8069167" y="3764318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9" name="Legend5">
              <a:extLst>
                <a:ext uri="{FF2B5EF4-FFF2-40B4-BE49-F238E27FC236}">
                  <a16:creationId xmlns:a16="http://schemas.microsoft.com/office/drawing/2014/main" id="{06FB02E5-3A8A-497F-AB1D-7DBE98894F0E}"/>
                </a:ext>
              </a:extLst>
            </p:cNvPr>
            <p:cNvSpPr txBox="1"/>
            <p:nvPr/>
          </p:nvSpPr>
          <p:spPr>
            <a:xfrm>
              <a:off x="8069167" y="4139779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10" name="MoonLegend1">
              <a:extLst>
                <a:ext uri="{FF2B5EF4-FFF2-40B4-BE49-F238E27FC236}">
                  <a16:creationId xmlns:a16="http://schemas.microsoft.com/office/drawing/2014/main" id="{7F7D8AA2-425F-40E4-B845-860DD8B65F12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7231BC44-0FF7-4382-99CF-584B6EF788E6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7AA2DB49-B28E-4C69-9ACF-3F32B5C76AB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11" name="MoonLegend2">
              <a:extLst>
                <a:ext uri="{FF2B5EF4-FFF2-40B4-BE49-F238E27FC236}">
                  <a16:creationId xmlns:a16="http://schemas.microsoft.com/office/drawing/2014/main" id="{B23C5B83-B488-47E8-BDA2-7EE315A3CD62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2E77522A-1BD0-41CB-95B7-F736BC744F7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id="{D908B1A1-7B12-4C4C-B556-27639D35055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12" name="MoonLegend3">
              <a:extLst>
                <a:ext uri="{FF2B5EF4-FFF2-40B4-BE49-F238E27FC236}">
                  <a16:creationId xmlns:a16="http://schemas.microsoft.com/office/drawing/2014/main" id="{996D51DB-9854-49B7-9AB1-79808D4DE30D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F0AECDB5-FF4A-4C63-9285-C6BE1F5FE589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489A6A98-4DF7-4581-BF38-E1B8F175166A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13" name="MoonLegend4">
              <a:extLst>
                <a:ext uri="{FF2B5EF4-FFF2-40B4-BE49-F238E27FC236}">
                  <a16:creationId xmlns:a16="http://schemas.microsoft.com/office/drawing/2014/main" id="{1C5D4EB9-A346-4111-BFF7-028B60ADECBF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DD4642D-E45A-4349-9279-D16A982A584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A9E88730-93A7-43C6-836B-D461DC1DEAC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14" name="MoonLegend5">
              <a:extLst>
                <a:ext uri="{FF2B5EF4-FFF2-40B4-BE49-F238E27FC236}">
                  <a16:creationId xmlns:a16="http://schemas.microsoft.com/office/drawing/2014/main" id="{83ECA2FC-1F06-40CE-B0F0-2F726C232869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9029954-0E89-4549-9BFA-63A42613141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8DBB11BD-5E50-4D8C-B64A-05676A2608DB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07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36100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Diapositive think-cell" r:id="rId34" imgW="413" imgH="416" progId="TCLayout.ActiveDocument.1">
                  <p:embed/>
                </p:oleObj>
              </mc:Choice>
              <mc:Fallback>
                <p:oleObj name="Diapositive think-cell" r:id="rId3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652400" y="4322824"/>
            <a:chExt cx="102184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7C2540-0A3A-4A88-A6FC-7A472E11E5C5}"/>
              </a:ext>
            </a:extLst>
          </p:cNvPr>
          <p:cNvSpPr txBox="1"/>
          <p:nvPr userDrawn="1"/>
        </p:nvSpPr>
        <p:spPr>
          <a:xfrm>
            <a:off x="152399" y="6439984"/>
            <a:ext cx="5333997" cy="3306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fr-FR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92FCE-1E33-49EA-BAB2-54F82A6D84D7}"/>
              </a:ext>
            </a:extLst>
          </p:cNvPr>
          <p:cNvSpPr txBox="1"/>
          <p:nvPr userDrawn="1"/>
        </p:nvSpPr>
        <p:spPr>
          <a:xfrm>
            <a:off x="11637263" y="6439984"/>
            <a:ext cx="389278" cy="33065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fr-FR" sz="160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653032-14FE-19F7-FD9D-4BBDF014F521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31" imgW="413" imgH="416" progId="TCLayout.ActiveDocument.1">
                  <p:embed/>
                </p:oleObj>
              </mc:Choice>
              <mc:Fallback>
                <p:oleObj name="think-cell Slide" r:id="rId3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652400" y="4322824"/>
            <a:chExt cx="102184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1B6D21-0D54-A702-0441-87B6230DF26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44" y="155276"/>
            <a:ext cx="3414056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54736" y="49996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1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/>
              <a:t>Titre</a:t>
            </a:r>
            <a:br>
              <a:rPr lang="fr-FR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8" y="3265262"/>
            <a:ext cx="1419346" cy="958286"/>
            <a:chOff x="10162879" y="3243772"/>
            <a:chExt cx="141934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29" y="1375451"/>
            <a:ext cx="1048335" cy="1731859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15" y="4381500"/>
            <a:ext cx="1021849" cy="1717282"/>
            <a:chOff x="10652400" y="4322824"/>
            <a:chExt cx="102184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0232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20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60DCD6F2-E11F-CA92-0181-F1ED9E5701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8"/>
          <a:stretch/>
        </p:blipFill>
        <p:spPr bwMode="auto">
          <a:xfrm>
            <a:off x="9471803" y="205507"/>
            <a:ext cx="1840721" cy="6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C3575B-12A5-5AFA-DA43-22EA6EA3E9E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294"/>
          <a:stretch/>
        </p:blipFill>
        <p:spPr bwMode="auto">
          <a:xfrm>
            <a:off x="11614925" y="0"/>
            <a:ext cx="577073" cy="8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76" marR="0" lvl="1" indent="-38099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64" marR="0" lvl="2" indent="-3359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52" marR="0" lvl="3" indent="-287993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940" marR="0" lvl="4" indent="-287993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39" y="6333323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1067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5004" y="6333323"/>
            <a:ext cx="9235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i="1">
                <a:solidFill>
                  <a:srgbClr val="575757"/>
                </a:solidFill>
              </a:defRPr>
            </a:lvl1pPr>
          </a:lstStyle>
          <a:p>
            <a:r>
              <a:rPr lang="fr-FR">
                <a:latin typeface="Arial"/>
                <a:ea typeface="+mn-ea"/>
              </a:rPr>
              <a:t>Démarche d’audit des critères ENS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4" y="116632"/>
            <a:ext cx="715733" cy="633600"/>
          </a:xfrm>
          <a:prstGeom prst="rect">
            <a:avLst/>
          </a:prstGeom>
        </p:spPr>
      </p:pic>
      <p:grpSp>
        <p:nvGrpSpPr>
          <p:cNvPr id="10" name="Harvey 4" hidden="1">
            <a:extLst>
              <a:ext uri="{FF2B5EF4-FFF2-40B4-BE49-F238E27FC236}">
                <a16:creationId xmlns:a16="http://schemas.microsoft.com/office/drawing/2014/main" id="{B003164A-DD14-4399-896B-3F1C077CD84F}"/>
              </a:ext>
            </a:extLst>
          </p:cNvPr>
          <p:cNvGrpSpPr>
            <a:grpSpLocks/>
          </p:cNvGrpSpPr>
          <p:nvPr userDrawn="1">
            <p:custDataLst>
              <p:tags r:id="rId15"/>
            </p:custDataLst>
          </p:nvPr>
        </p:nvGrpSpPr>
        <p:grpSpPr>
          <a:xfrm>
            <a:off x="12361333" y="0"/>
            <a:ext cx="390144" cy="390144"/>
            <a:chOff x="0" y="0"/>
            <a:chExt cx="914400" cy="914400"/>
          </a:xfrm>
          <a:solidFill>
            <a:schemeClr val="tx1"/>
          </a:solidFill>
        </p:grpSpPr>
        <p:sp>
          <p:nvSpPr>
            <p:cNvPr id="11" name="Harvey 0/4 [0]" hidden="1">
              <a:extLst>
                <a:ext uri="{FF2B5EF4-FFF2-40B4-BE49-F238E27FC236}">
                  <a16:creationId xmlns:a16="http://schemas.microsoft.com/office/drawing/2014/main" id="{67B5ADC3-318C-4163-B8A2-ABE0CF3C8737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Harvey 1/4 [1]" hidden="1">
              <a:extLst>
                <a:ext uri="{FF2B5EF4-FFF2-40B4-BE49-F238E27FC236}">
                  <a16:creationId xmlns:a16="http://schemas.microsoft.com/office/drawing/2014/main" id="{C43909FF-EC93-4ED2-802B-A779ED42165D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Harvey 2/4 [2]" hidden="1">
              <a:extLst>
                <a:ext uri="{FF2B5EF4-FFF2-40B4-BE49-F238E27FC236}">
                  <a16:creationId xmlns:a16="http://schemas.microsoft.com/office/drawing/2014/main" id="{C6DEA4BA-ECFF-461B-940E-7CDCEFF63587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Harvey 3/4 [3]" hidden="1">
              <a:extLst>
                <a:ext uri="{FF2B5EF4-FFF2-40B4-BE49-F238E27FC236}">
                  <a16:creationId xmlns:a16="http://schemas.microsoft.com/office/drawing/2014/main" id="{EF0B1418-10CC-49E8-A82F-5F19149E2CBB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Harvey 4/4 [4]" hidden="1">
              <a:extLst>
                <a:ext uri="{FF2B5EF4-FFF2-40B4-BE49-F238E27FC236}">
                  <a16:creationId xmlns:a16="http://schemas.microsoft.com/office/drawing/2014/main" id="{6EB99942-0720-4D0F-B1EC-4F468FA18BD6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4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  <p:sldLayoutId id="2147485329" r:id="rId12"/>
    <p:sldLayoutId id="2147485331" r:id="rId13"/>
  </p:sldLayoutIdLst>
  <p:transition>
    <p:fade/>
  </p:transition>
  <p:hf hdr="0" dt="0"/>
  <p:txStyles>
    <p:titleStyle>
      <a:lvl1pPr algn="l" defTabSz="121917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76" marR="0" indent="-380990" algn="l" defTabSz="121917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64" marR="0" indent="-335992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52" marR="0" indent="-287993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940" marR="0" indent="-287993" algn="l" defTabSz="121917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Diapositive think-cell" r:id="rId32" imgW="413" imgH="416" progId="TCLayout.ActiveDocument.1">
                  <p:embed/>
                </p:oleObj>
              </mc:Choice>
              <mc:Fallback>
                <p:oleObj name="Diapositive think-cell" r:id="rId3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 sz="800"/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54736" y="49996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4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7545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5987739" y="2170801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1600"/>
              <a:t>Titre</a:t>
            </a:r>
            <a:br>
              <a:rPr lang="fr-FR" sz="1600" noProof="0"/>
            </a:br>
            <a:r>
              <a:rPr lang="fr-FR" sz="1400" b="0"/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7" y="2170801"/>
            <a:ext cx="285949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 userDrawn="1"/>
        </p:nvGrpSpPr>
        <p:grpSpPr>
          <a:xfrm>
            <a:off x="10217919" y="3265258"/>
            <a:ext cx="1419346" cy="958286"/>
            <a:chOff x="10162879" y="3243771"/>
            <a:chExt cx="1419346" cy="958287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2" y="3243771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2" y="361519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2" y="398661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 userDrawn="1"/>
        </p:nvGrpSpPr>
        <p:grpSpPr>
          <a:xfrm>
            <a:off x="10588930" y="1375452"/>
            <a:ext cx="1048335" cy="1731858"/>
            <a:chOff x="7723680" y="1702457"/>
            <a:chExt cx="104833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09816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085275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60733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36192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11654"/>
              <a:ext cx="69570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 userDrawn="1"/>
        </p:nvGrpSpPr>
        <p:grpSpPr>
          <a:xfrm>
            <a:off x="10615430" y="4381498"/>
            <a:ext cx="1021852" cy="1717281"/>
            <a:chOff x="10652400" y="4322823"/>
            <a:chExt cx="1021850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22823"/>
              <a:ext cx="69570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8" y="4702322"/>
              <a:ext cx="69570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081819"/>
              <a:ext cx="69570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53241"/>
              <a:ext cx="69570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24661"/>
              <a:ext cx="69570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/>
                <a:t>Légende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7C2540-0A3A-4A88-A6FC-7A472E11E5C5}"/>
              </a:ext>
            </a:extLst>
          </p:cNvPr>
          <p:cNvSpPr txBox="1"/>
          <p:nvPr userDrawn="1"/>
        </p:nvSpPr>
        <p:spPr>
          <a:xfrm>
            <a:off x="152400" y="6439985"/>
            <a:ext cx="5333997" cy="3306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fr-FR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92FCE-1E33-49EA-BAB2-54F82A6D84D7}"/>
              </a:ext>
            </a:extLst>
          </p:cNvPr>
          <p:cNvSpPr txBox="1"/>
          <p:nvPr userDrawn="1"/>
        </p:nvSpPr>
        <p:spPr>
          <a:xfrm>
            <a:off x="11637263" y="6439984"/>
            <a:ext cx="389279" cy="33065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50444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fr-FR" sz="25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75" indent="-18287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95000"/>
        <a:buFont typeface="Arial" panose="020B0604020202020204" pitchFamily="34" charset="0"/>
        <a:buChar char="►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51" indent="-18287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26" indent="-18287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02" indent="-18287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5ACBF0"/>
          </p15:clr>
        </p15:guide>
        <p15:guide id="3" orient="horz" pos="2934">
          <p15:clr>
            <a:srgbClr val="5ACBF0"/>
          </p15:clr>
        </p15:guide>
        <p15:guide id="4" orient="horz" pos="806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304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marL="959976" marR="0" lvl="1" indent="-38099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39964" marR="0" lvl="2" indent="-335992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19952" marR="0" lvl="3" indent="-287993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399940" marR="0" lvl="4" indent="-287993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3339" y="6333323"/>
            <a:ext cx="38311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1067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94853" y="932723"/>
            <a:ext cx="11804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F0B37F00-049A-469B-7FD3-D2D6B140B95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3" y="164703"/>
            <a:ext cx="38404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5" r:id="rId1"/>
    <p:sldLayoutId id="2147485386" r:id="rId2"/>
    <p:sldLayoutId id="2147485387" r:id="rId3"/>
    <p:sldLayoutId id="2147485388" r:id="rId4"/>
    <p:sldLayoutId id="2147485389" r:id="rId5"/>
    <p:sldLayoutId id="2147485390" r:id="rId6"/>
    <p:sldLayoutId id="2147485391" r:id="rId7"/>
    <p:sldLayoutId id="2147485392" r:id="rId8"/>
    <p:sldLayoutId id="2147485393" r:id="rId9"/>
    <p:sldLayoutId id="2147485394" r:id="rId10"/>
  </p:sldLayoutIdLst>
  <p:transition>
    <p:fade/>
  </p:transition>
  <p:hf hdr="0" ftr="0" dt="0"/>
  <p:txStyles>
    <p:titleStyle>
      <a:lvl1pPr algn="l" defTabSz="121917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76" marR="0" indent="-380990" algn="l" defTabSz="121917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64" marR="0" indent="-335992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52" marR="0" indent="-287993" algn="l" defTabSz="121917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940" marR="0" indent="-287993" algn="l" defTabSz="121917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tte.seroussi@sante.gouv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5.png"/><Relationship Id="rId4" Type="http://schemas.openxmlformats.org/officeDocument/2006/relationships/hyperlink" Target="mailto:caroline.courde.ext@esante.gouv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tte.seroussi@sante.gouv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caroline.courde.ext@esante.gouv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3B6F1F6A-260C-4F95-833D-8218FC80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8" y="257365"/>
            <a:ext cx="9697339" cy="384721"/>
          </a:xfrm>
        </p:spPr>
        <p:txBody>
          <a:bodyPr/>
          <a:lstStyle/>
          <a:p>
            <a:r>
              <a:rPr lang="fr-FR" dirty="0"/>
              <a:t>Éthique du numérique en santé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1FC85A4-2444-4C0A-81C5-F0392F8BDCC3}"/>
              </a:ext>
            </a:extLst>
          </p:cNvPr>
          <p:cNvSpPr txBox="1"/>
          <p:nvPr/>
        </p:nvSpPr>
        <p:spPr>
          <a:xfrm>
            <a:off x="465263" y="585943"/>
            <a:ext cx="8163344" cy="76944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fr-FR" sz="2200" b="0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A1E0"/>
                </a:solidFill>
                <a:effectLst/>
                <a:uLnTx/>
                <a:uFillTx/>
                <a:latin typeface="Marianne"/>
              </a:rPr>
              <a:t>Evaluation de la grille « Ethique des SI ESMS » par les structures </a:t>
            </a:r>
            <a:r>
              <a:rPr lang="fr-FR" sz="2200" dirty="0">
                <a:ln w="6350" cap="flat">
                  <a:noFill/>
                  <a:miter lim="800000"/>
                </a:ln>
                <a:solidFill>
                  <a:srgbClr val="00A1E0"/>
                </a:solidFill>
                <a:latin typeface="Marianne"/>
              </a:rPr>
              <a:t>du social et du médico-social</a:t>
            </a:r>
            <a:endParaRPr kumimoji="0" lang="fr-FR" sz="2200" b="0" i="0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00A1E0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3F728E6-6C65-2CE9-9007-ABB00BC11779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645322" y="1378094"/>
            <a:ext cx="344173" cy="578609"/>
            <a:chOff x="9774238" y="5526723"/>
            <a:chExt cx="269874" cy="439738"/>
          </a:xfrm>
        </p:grpSpPr>
        <p:sp>
          <p:nvSpPr>
            <p:cNvPr id="4" name="AutoShape 130">
              <a:extLst>
                <a:ext uri="{FF2B5EF4-FFF2-40B4-BE49-F238E27FC236}">
                  <a16:creationId xmlns:a16="http://schemas.microsoft.com/office/drawing/2014/main" id="{B5065CB7-AC1F-D4AE-67B1-613D2F352C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74238" y="5537835"/>
              <a:ext cx="2682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" name="Freeform 132">
              <a:extLst>
                <a:ext uri="{FF2B5EF4-FFF2-40B4-BE49-F238E27FC236}">
                  <a16:creationId xmlns:a16="http://schemas.microsoft.com/office/drawing/2014/main" id="{11359079-9754-058D-DF76-C1EFEF654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825" y="5526723"/>
              <a:ext cx="268287" cy="439738"/>
            </a:xfrm>
            <a:custGeom>
              <a:avLst/>
              <a:gdLst>
                <a:gd name="T0" fmla="*/ 818 w 950"/>
                <a:gd name="T1" fmla="*/ 325 h 1575"/>
                <a:gd name="T2" fmla="*/ 773 w 950"/>
                <a:gd name="T3" fmla="*/ 325 h 1575"/>
                <a:gd name="T4" fmla="*/ 624 w 950"/>
                <a:gd name="T5" fmla="*/ 741 h 1575"/>
                <a:gd name="T6" fmla="*/ 648 w 950"/>
                <a:gd name="T7" fmla="*/ 104 h 1575"/>
                <a:gd name="T8" fmla="*/ 773 w 950"/>
                <a:gd name="T9" fmla="*/ 220 h 1575"/>
                <a:gd name="T10" fmla="*/ 818 w 950"/>
                <a:gd name="T11" fmla="*/ 220 h 1575"/>
                <a:gd name="T12" fmla="*/ 617 w 950"/>
                <a:gd name="T13" fmla="*/ 71 h 1575"/>
                <a:gd name="T14" fmla="*/ 579 w 950"/>
                <a:gd name="T15" fmla="*/ 536 h 1575"/>
                <a:gd name="T16" fmla="*/ 210 w 950"/>
                <a:gd name="T17" fmla="*/ 577 h 1575"/>
                <a:gd name="T18" fmla="*/ 0 w 950"/>
                <a:gd name="T19" fmla="*/ 654 h 1575"/>
                <a:gd name="T20" fmla="*/ 22 w 950"/>
                <a:gd name="T21" fmla="*/ 1053 h 1575"/>
                <a:gd name="T22" fmla="*/ 45 w 950"/>
                <a:gd name="T23" fmla="*/ 986 h 1575"/>
                <a:gd name="T24" fmla="*/ 215 w 950"/>
                <a:gd name="T25" fmla="*/ 963 h 1575"/>
                <a:gd name="T26" fmla="*/ 576 w 950"/>
                <a:gd name="T27" fmla="*/ 988 h 1575"/>
                <a:gd name="T28" fmla="*/ 703 w 950"/>
                <a:gd name="T29" fmla="*/ 983 h 1575"/>
                <a:gd name="T30" fmla="*/ 477 w 950"/>
                <a:gd name="T31" fmla="*/ 791 h 1575"/>
                <a:gd name="T32" fmla="*/ 594 w 950"/>
                <a:gd name="T33" fmla="*/ 779 h 1575"/>
                <a:gd name="T34" fmla="*/ 899 w 950"/>
                <a:gd name="T35" fmla="*/ 966 h 1575"/>
                <a:gd name="T36" fmla="*/ 837 w 950"/>
                <a:gd name="T37" fmla="*/ 1260 h 1575"/>
                <a:gd name="T38" fmla="*/ 692 w 950"/>
                <a:gd name="T39" fmla="*/ 1376 h 1575"/>
                <a:gd name="T40" fmla="*/ 703 w 950"/>
                <a:gd name="T41" fmla="*/ 1420 h 1575"/>
                <a:gd name="T42" fmla="*/ 723 w 950"/>
                <a:gd name="T43" fmla="*/ 1471 h 1575"/>
                <a:gd name="T44" fmla="*/ 636 w 950"/>
                <a:gd name="T45" fmla="*/ 1530 h 1575"/>
                <a:gd name="T46" fmla="*/ 636 w 950"/>
                <a:gd name="T47" fmla="*/ 1575 h 1575"/>
                <a:gd name="T48" fmla="*/ 768 w 950"/>
                <a:gd name="T49" fmla="*/ 1471 h 1575"/>
                <a:gd name="T50" fmla="*/ 806 w 950"/>
                <a:gd name="T51" fmla="*/ 1369 h 1575"/>
                <a:gd name="T52" fmla="*/ 943 w 950"/>
                <a:gd name="T53" fmla="*/ 975 h 1575"/>
                <a:gd name="T54" fmla="*/ 818 w 950"/>
                <a:gd name="T55" fmla="*/ 786 h 1575"/>
                <a:gd name="T56" fmla="*/ 45 w 950"/>
                <a:gd name="T57" fmla="*/ 893 h 1575"/>
                <a:gd name="T58" fmla="*/ 133 w 950"/>
                <a:gd name="T59" fmla="*/ 581 h 1575"/>
                <a:gd name="T60" fmla="*/ 193 w 950"/>
                <a:gd name="T61" fmla="*/ 901 h 1575"/>
                <a:gd name="T62" fmla="*/ 386 w 950"/>
                <a:gd name="T63" fmla="*/ 893 h 1575"/>
                <a:gd name="T64" fmla="*/ 238 w 950"/>
                <a:gd name="T65" fmla="*/ 901 h 1575"/>
                <a:gd name="T66" fmla="*/ 312 w 950"/>
                <a:gd name="T67" fmla="*/ 564 h 1575"/>
                <a:gd name="T68" fmla="*/ 386 w 950"/>
                <a:gd name="T69" fmla="*/ 893 h 1575"/>
                <a:gd name="T70" fmla="*/ 431 w 950"/>
                <a:gd name="T71" fmla="*/ 893 h 1575"/>
                <a:gd name="T72" fmla="*/ 524 w 950"/>
                <a:gd name="T73" fmla="*/ 964 h 1575"/>
                <a:gd name="T74" fmla="*/ 520 w 950"/>
                <a:gd name="T75" fmla="*/ 714 h 1575"/>
                <a:gd name="T76" fmla="*/ 431 w 950"/>
                <a:gd name="T77" fmla="*/ 629 h 1575"/>
                <a:gd name="T78" fmla="*/ 579 w 950"/>
                <a:gd name="T79" fmla="*/ 629 h 1575"/>
                <a:gd name="T80" fmla="*/ 579 w 950"/>
                <a:gd name="T81" fmla="*/ 72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1575">
                  <a:moveTo>
                    <a:pt x="818" y="786"/>
                  </a:moveTo>
                  <a:cubicBezTo>
                    <a:pt x="818" y="325"/>
                    <a:pt x="818" y="325"/>
                    <a:pt x="818" y="325"/>
                  </a:cubicBezTo>
                  <a:cubicBezTo>
                    <a:pt x="818" y="313"/>
                    <a:pt x="808" y="303"/>
                    <a:pt x="795" y="303"/>
                  </a:cubicBezTo>
                  <a:cubicBezTo>
                    <a:pt x="783" y="303"/>
                    <a:pt x="773" y="313"/>
                    <a:pt x="773" y="325"/>
                  </a:cubicBezTo>
                  <a:cubicBezTo>
                    <a:pt x="773" y="778"/>
                    <a:pt x="773" y="778"/>
                    <a:pt x="773" y="778"/>
                  </a:cubicBezTo>
                  <a:cubicBezTo>
                    <a:pt x="712" y="768"/>
                    <a:pt x="657" y="752"/>
                    <a:pt x="624" y="741"/>
                  </a:cubicBezTo>
                  <a:cubicBezTo>
                    <a:pt x="624" y="669"/>
                    <a:pt x="624" y="238"/>
                    <a:pt x="624" y="158"/>
                  </a:cubicBezTo>
                  <a:cubicBezTo>
                    <a:pt x="624" y="137"/>
                    <a:pt x="633" y="118"/>
                    <a:pt x="648" y="104"/>
                  </a:cubicBezTo>
                  <a:cubicBezTo>
                    <a:pt x="696" y="60"/>
                    <a:pt x="773" y="94"/>
                    <a:pt x="773" y="160"/>
                  </a:cubicBezTo>
                  <a:cubicBezTo>
                    <a:pt x="773" y="220"/>
                    <a:pt x="773" y="220"/>
                    <a:pt x="773" y="220"/>
                  </a:cubicBezTo>
                  <a:cubicBezTo>
                    <a:pt x="773" y="232"/>
                    <a:pt x="783" y="243"/>
                    <a:pt x="795" y="243"/>
                  </a:cubicBezTo>
                  <a:cubicBezTo>
                    <a:pt x="808" y="243"/>
                    <a:pt x="818" y="232"/>
                    <a:pt x="818" y="220"/>
                  </a:cubicBezTo>
                  <a:cubicBezTo>
                    <a:pt x="818" y="160"/>
                    <a:pt x="818" y="160"/>
                    <a:pt x="818" y="160"/>
                  </a:cubicBezTo>
                  <a:cubicBezTo>
                    <a:pt x="818" y="55"/>
                    <a:pt x="694" y="0"/>
                    <a:pt x="617" y="71"/>
                  </a:cubicBezTo>
                  <a:cubicBezTo>
                    <a:pt x="593" y="93"/>
                    <a:pt x="579" y="125"/>
                    <a:pt x="579" y="158"/>
                  </a:cubicBezTo>
                  <a:cubicBezTo>
                    <a:pt x="579" y="536"/>
                    <a:pt x="579" y="536"/>
                    <a:pt x="579" y="536"/>
                  </a:cubicBezTo>
                  <a:cubicBezTo>
                    <a:pt x="524" y="491"/>
                    <a:pt x="443" y="506"/>
                    <a:pt x="405" y="564"/>
                  </a:cubicBezTo>
                  <a:cubicBezTo>
                    <a:pt x="352" y="498"/>
                    <a:pt x="252" y="507"/>
                    <a:pt x="210" y="577"/>
                  </a:cubicBezTo>
                  <a:cubicBezTo>
                    <a:pt x="210" y="577"/>
                    <a:pt x="210" y="577"/>
                    <a:pt x="210" y="577"/>
                  </a:cubicBezTo>
                  <a:cubicBezTo>
                    <a:pt x="138" y="493"/>
                    <a:pt x="0" y="543"/>
                    <a:pt x="0" y="654"/>
                  </a:cubicBezTo>
                  <a:cubicBezTo>
                    <a:pt x="0" y="664"/>
                    <a:pt x="0" y="1019"/>
                    <a:pt x="0" y="1030"/>
                  </a:cubicBezTo>
                  <a:cubicBezTo>
                    <a:pt x="0" y="1042"/>
                    <a:pt x="10" y="1053"/>
                    <a:pt x="22" y="1053"/>
                  </a:cubicBezTo>
                  <a:cubicBezTo>
                    <a:pt x="35" y="1053"/>
                    <a:pt x="45" y="1042"/>
                    <a:pt x="45" y="1030"/>
                  </a:cubicBezTo>
                  <a:cubicBezTo>
                    <a:pt x="45" y="986"/>
                    <a:pt x="45" y="986"/>
                    <a:pt x="45" y="986"/>
                  </a:cubicBezTo>
                  <a:cubicBezTo>
                    <a:pt x="65" y="1002"/>
                    <a:pt x="91" y="1012"/>
                    <a:pt x="119" y="1012"/>
                  </a:cubicBezTo>
                  <a:cubicBezTo>
                    <a:pt x="158" y="1012"/>
                    <a:pt x="194" y="993"/>
                    <a:pt x="215" y="963"/>
                  </a:cubicBezTo>
                  <a:cubicBezTo>
                    <a:pt x="263" y="1028"/>
                    <a:pt x="361" y="1028"/>
                    <a:pt x="408" y="962"/>
                  </a:cubicBezTo>
                  <a:cubicBezTo>
                    <a:pt x="448" y="1017"/>
                    <a:pt x="523" y="1028"/>
                    <a:pt x="576" y="988"/>
                  </a:cubicBezTo>
                  <a:cubicBezTo>
                    <a:pt x="622" y="1007"/>
                    <a:pt x="687" y="1027"/>
                    <a:pt x="697" y="1027"/>
                  </a:cubicBezTo>
                  <a:cubicBezTo>
                    <a:pt x="724" y="1027"/>
                    <a:pt x="728" y="990"/>
                    <a:pt x="703" y="983"/>
                  </a:cubicBezTo>
                  <a:cubicBezTo>
                    <a:pt x="605" y="958"/>
                    <a:pt x="538" y="921"/>
                    <a:pt x="535" y="919"/>
                  </a:cubicBezTo>
                  <a:cubicBezTo>
                    <a:pt x="513" y="907"/>
                    <a:pt x="443" y="862"/>
                    <a:pt x="477" y="791"/>
                  </a:cubicBezTo>
                  <a:cubicBezTo>
                    <a:pt x="496" y="752"/>
                    <a:pt x="505" y="750"/>
                    <a:pt x="583" y="775"/>
                  </a:cubicBezTo>
                  <a:cubicBezTo>
                    <a:pt x="591" y="777"/>
                    <a:pt x="595" y="779"/>
                    <a:pt x="594" y="779"/>
                  </a:cubicBezTo>
                  <a:cubicBezTo>
                    <a:pt x="703" y="817"/>
                    <a:pt x="792" y="826"/>
                    <a:pt x="791" y="826"/>
                  </a:cubicBezTo>
                  <a:cubicBezTo>
                    <a:pt x="858" y="839"/>
                    <a:pt x="904" y="899"/>
                    <a:pt x="899" y="966"/>
                  </a:cubicBezTo>
                  <a:cubicBezTo>
                    <a:pt x="898" y="972"/>
                    <a:pt x="895" y="1046"/>
                    <a:pt x="870" y="1170"/>
                  </a:cubicBezTo>
                  <a:cubicBezTo>
                    <a:pt x="865" y="1198"/>
                    <a:pt x="859" y="1222"/>
                    <a:pt x="837" y="1260"/>
                  </a:cubicBezTo>
                  <a:cubicBezTo>
                    <a:pt x="820" y="1288"/>
                    <a:pt x="799" y="1314"/>
                    <a:pt x="775" y="1337"/>
                  </a:cubicBezTo>
                  <a:cubicBezTo>
                    <a:pt x="771" y="1340"/>
                    <a:pt x="744" y="1364"/>
                    <a:pt x="692" y="1376"/>
                  </a:cubicBezTo>
                  <a:cubicBezTo>
                    <a:pt x="680" y="1379"/>
                    <a:pt x="672" y="1392"/>
                    <a:pt x="675" y="1404"/>
                  </a:cubicBezTo>
                  <a:cubicBezTo>
                    <a:pt x="678" y="1416"/>
                    <a:pt x="690" y="1423"/>
                    <a:pt x="703" y="1420"/>
                  </a:cubicBezTo>
                  <a:cubicBezTo>
                    <a:pt x="710" y="1418"/>
                    <a:pt x="717" y="1417"/>
                    <a:pt x="723" y="1414"/>
                  </a:cubicBezTo>
                  <a:cubicBezTo>
                    <a:pt x="723" y="1471"/>
                    <a:pt x="723" y="1471"/>
                    <a:pt x="723" y="1471"/>
                  </a:cubicBezTo>
                  <a:cubicBezTo>
                    <a:pt x="723" y="1504"/>
                    <a:pt x="697" y="1530"/>
                    <a:pt x="664" y="1530"/>
                  </a:cubicBezTo>
                  <a:cubicBezTo>
                    <a:pt x="636" y="1530"/>
                    <a:pt x="636" y="1530"/>
                    <a:pt x="636" y="1530"/>
                  </a:cubicBezTo>
                  <a:cubicBezTo>
                    <a:pt x="623" y="1530"/>
                    <a:pt x="613" y="1540"/>
                    <a:pt x="613" y="1553"/>
                  </a:cubicBezTo>
                  <a:cubicBezTo>
                    <a:pt x="613" y="1565"/>
                    <a:pt x="623" y="1575"/>
                    <a:pt x="636" y="1575"/>
                  </a:cubicBezTo>
                  <a:cubicBezTo>
                    <a:pt x="664" y="1575"/>
                    <a:pt x="664" y="1575"/>
                    <a:pt x="664" y="1575"/>
                  </a:cubicBezTo>
                  <a:cubicBezTo>
                    <a:pt x="722" y="1575"/>
                    <a:pt x="768" y="1528"/>
                    <a:pt x="768" y="1471"/>
                  </a:cubicBezTo>
                  <a:cubicBezTo>
                    <a:pt x="768" y="1400"/>
                    <a:pt x="768" y="1400"/>
                    <a:pt x="768" y="1400"/>
                  </a:cubicBezTo>
                  <a:cubicBezTo>
                    <a:pt x="771" y="1398"/>
                    <a:pt x="790" y="1385"/>
                    <a:pt x="806" y="1369"/>
                  </a:cubicBezTo>
                  <a:cubicBezTo>
                    <a:pt x="859" y="1320"/>
                    <a:pt x="901" y="1252"/>
                    <a:pt x="913" y="1185"/>
                  </a:cubicBezTo>
                  <a:cubicBezTo>
                    <a:pt x="918" y="1156"/>
                    <a:pt x="936" y="1077"/>
                    <a:pt x="943" y="975"/>
                  </a:cubicBezTo>
                  <a:cubicBezTo>
                    <a:pt x="944" y="970"/>
                    <a:pt x="944" y="970"/>
                    <a:pt x="944" y="970"/>
                  </a:cubicBezTo>
                  <a:cubicBezTo>
                    <a:pt x="950" y="886"/>
                    <a:pt x="897" y="810"/>
                    <a:pt x="818" y="786"/>
                  </a:cubicBezTo>
                  <a:close/>
                  <a:moveTo>
                    <a:pt x="119" y="967"/>
                  </a:moveTo>
                  <a:cubicBezTo>
                    <a:pt x="78" y="967"/>
                    <a:pt x="45" y="934"/>
                    <a:pt x="45" y="893"/>
                  </a:cubicBezTo>
                  <a:cubicBezTo>
                    <a:pt x="45" y="654"/>
                    <a:pt x="45" y="654"/>
                    <a:pt x="45" y="654"/>
                  </a:cubicBezTo>
                  <a:cubicBezTo>
                    <a:pt x="45" y="608"/>
                    <a:pt x="87" y="572"/>
                    <a:pt x="133" y="581"/>
                  </a:cubicBezTo>
                  <a:cubicBezTo>
                    <a:pt x="164" y="587"/>
                    <a:pt x="188" y="612"/>
                    <a:pt x="192" y="644"/>
                  </a:cubicBezTo>
                  <a:cubicBezTo>
                    <a:pt x="193" y="907"/>
                    <a:pt x="192" y="892"/>
                    <a:pt x="193" y="901"/>
                  </a:cubicBezTo>
                  <a:cubicBezTo>
                    <a:pt x="189" y="938"/>
                    <a:pt x="157" y="967"/>
                    <a:pt x="119" y="967"/>
                  </a:cubicBezTo>
                  <a:close/>
                  <a:moveTo>
                    <a:pt x="386" y="893"/>
                  </a:moveTo>
                  <a:cubicBezTo>
                    <a:pt x="386" y="934"/>
                    <a:pt x="353" y="967"/>
                    <a:pt x="312" y="967"/>
                  </a:cubicBezTo>
                  <a:cubicBezTo>
                    <a:pt x="273" y="967"/>
                    <a:pt x="242" y="938"/>
                    <a:pt x="238" y="901"/>
                  </a:cubicBezTo>
                  <a:cubicBezTo>
                    <a:pt x="238" y="895"/>
                    <a:pt x="239" y="657"/>
                    <a:pt x="237" y="639"/>
                  </a:cubicBezTo>
                  <a:cubicBezTo>
                    <a:pt x="237" y="598"/>
                    <a:pt x="271" y="564"/>
                    <a:pt x="312" y="564"/>
                  </a:cubicBezTo>
                  <a:cubicBezTo>
                    <a:pt x="353" y="564"/>
                    <a:pt x="386" y="598"/>
                    <a:pt x="386" y="639"/>
                  </a:cubicBezTo>
                  <a:lnTo>
                    <a:pt x="386" y="893"/>
                  </a:lnTo>
                  <a:close/>
                  <a:moveTo>
                    <a:pt x="524" y="964"/>
                  </a:moveTo>
                  <a:cubicBezTo>
                    <a:pt x="477" y="977"/>
                    <a:pt x="431" y="941"/>
                    <a:pt x="431" y="893"/>
                  </a:cubicBezTo>
                  <a:cubicBezTo>
                    <a:pt x="431" y="871"/>
                    <a:pt x="431" y="871"/>
                    <a:pt x="431" y="871"/>
                  </a:cubicBezTo>
                  <a:cubicBezTo>
                    <a:pt x="444" y="905"/>
                    <a:pt x="472" y="938"/>
                    <a:pt x="524" y="964"/>
                  </a:cubicBezTo>
                  <a:close/>
                  <a:moveTo>
                    <a:pt x="579" y="727"/>
                  </a:moveTo>
                  <a:cubicBezTo>
                    <a:pt x="561" y="721"/>
                    <a:pt x="539" y="715"/>
                    <a:pt x="520" y="714"/>
                  </a:cubicBezTo>
                  <a:cubicBezTo>
                    <a:pt x="474" y="711"/>
                    <a:pt x="447" y="742"/>
                    <a:pt x="431" y="785"/>
                  </a:cubicBezTo>
                  <a:cubicBezTo>
                    <a:pt x="431" y="739"/>
                    <a:pt x="431" y="676"/>
                    <a:pt x="431" y="629"/>
                  </a:cubicBezTo>
                  <a:cubicBezTo>
                    <a:pt x="431" y="588"/>
                    <a:pt x="464" y="555"/>
                    <a:pt x="505" y="555"/>
                  </a:cubicBezTo>
                  <a:cubicBezTo>
                    <a:pt x="546" y="555"/>
                    <a:pt x="579" y="588"/>
                    <a:pt x="579" y="629"/>
                  </a:cubicBezTo>
                  <a:lnTo>
                    <a:pt x="579" y="727"/>
                  </a:lnTo>
                  <a:close/>
                  <a:moveTo>
                    <a:pt x="579" y="727"/>
                  </a:moveTo>
                  <a:cubicBezTo>
                    <a:pt x="579" y="727"/>
                    <a:pt x="579" y="727"/>
                    <a:pt x="579" y="7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133">
              <a:extLst>
                <a:ext uri="{FF2B5EF4-FFF2-40B4-BE49-F238E27FC236}">
                  <a16:creationId xmlns:a16="http://schemas.microsoft.com/office/drawing/2014/main" id="{2D3A5353-35ED-A7B9-ED13-5AB65EEE0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825" y="5837873"/>
              <a:ext cx="155575" cy="128588"/>
            </a:xfrm>
            <a:custGeom>
              <a:avLst/>
              <a:gdLst>
                <a:gd name="T0" fmla="*/ 531 w 553"/>
                <a:gd name="T1" fmla="*/ 418 h 463"/>
                <a:gd name="T2" fmla="*/ 210 w 553"/>
                <a:gd name="T3" fmla="*/ 418 h 463"/>
                <a:gd name="T4" fmla="*/ 150 w 553"/>
                <a:gd name="T5" fmla="*/ 358 h 463"/>
                <a:gd name="T6" fmla="*/ 112 w 553"/>
                <a:gd name="T7" fmla="*/ 212 h 463"/>
                <a:gd name="T8" fmla="*/ 45 w 553"/>
                <a:gd name="T9" fmla="*/ 22 h 463"/>
                <a:gd name="T10" fmla="*/ 22 w 553"/>
                <a:gd name="T11" fmla="*/ 1 h 463"/>
                <a:gd name="T12" fmla="*/ 0 w 553"/>
                <a:gd name="T13" fmla="*/ 24 h 463"/>
                <a:gd name="T14" fmla="*/ 76 w 553"/>
                <a:gd name="T15" fmla="*/ 239 h 463"/>
                <a:gd name="T16" fmla="*/ 105 w 553"/>
                <a:gd name="T17" fmla="*/ 358 h 463"/>
                <a:gd name="T18" fmla="*/ 210 w 553"/>
                <a:gd name="T19" fmla="*/ 463 h 463"/>
                <a:gd name="T20" fmla="*/ 531 w 553"/>
                <a:gd name="T21" fmla="*/ 463 h 463"/>
                <a:gd name="T22" fmla="*/ 553 w 553"/>
                <a:gd name="T23" fmla="*/ 441 h 463"/>
                <a:gd name="T24" fmla="*/ 531 w 553"/>
                <a:gd name="T25" fmla="*/ 418 h 463"/>
                <a:gd name="T26" fmla="*/ 531 w 553"/>
                <a:gd name="T27" fmla="*/ 418 h 463"/>
                <a:gd name="T28" fmla="*/ 531 w 553"/>
                <a:gd name="T29" fmla="*/ 41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3" h="463">
                  <a:moveTo>
                    <a:pt x="531" y="418"/>
                  </a:moveTo>
                  <a:cubicBezTo>
                    <a:pt x="210" y="418"/>
                    <a:pt x="210" y="418"/>
                    <a:pt x="210" y="418"/>
                  </a:cubicBezTo>
                  <a:cubicBezTo>
                    <a:pt x="177" y="418"/>
                    <a:pt x="150" y="391"/>
                    <a:pt x="150" y="358"/>
                  </a:cubicBezTo>
                  <a:cubicBezTo>
                    <a:pt x="149" y="345"/>
                    <a:pt x="160" y="277"/>
                    <a:pt x="112" y="212"/>
                  </a:cubicBezTo>
                  <a:cubicBezTo>
                    <a:pt x="71" y="157"/>
                    <a:pt x="47" y="91"/>
                    <a:pt x="45" y="22"/>
                  </a:cubicBezTo>
                  <a:cubicBezTo>
                    <a:pt x="44" y="10"/>
                    <a:pt x="34" y="0"/>
                    <a:pt x="22" y="1"/>
                  </a:cubicBezTo>
                  <a:cubicBezTo>
                    <a:pt x="9" y="1"/>
                    <a:pt x="0" y="11"/>
                    <a:pt x="0" y="24"/>
                  </a:cubicBezTo>
                  <a:cubicBezTo>
                    <a:pt x="3" y="102"/>
                    <a:pt x="29" y="176"/>
                    <a:pt x="76" y="239"/>
                  </a:cubicBezTo>
                  <a:cubicBezTo>
                    <a:pt x="114" y="290"/>
                    <a:pt x="104" y="344"/>
                    <a:pt x="105" y="358"/>
                  </a:cubicBezTo>
                  <a:cubicBezTo>
                    <a:pt x="105" y="416"/>
                    <a:pt x="152" y="463"/>
                    <a:pt x="210" y="463"/>
                  </a:cubicBezTo>
                  <a:cubicBezTo>
                    <a:pt x="531" y="463"/>
                    <a:pt x="531" y="463"/>
                    <a:pt x="531" y="463"/>
                  </a:cubicBezTo>
                  <a:cubicBezTo>
                    <a:pt x="543" y="463"/>
                    <a:pt x="553" y="453"/>
                    <a:pt x="553" y="441"/>
                  </a:cubicBezTo>
                  <a:cubicBezTo>
                    <a:pt x="553" y="428"/>
                    <a:pt x="543" y="418"/>
                    <a:pt x="531" y="418"/>
                  </a:cubicBezTo>
                  <a:close/>
                  <a:moveTo>
                    <a:pt x="531" y="418"/>
                  </a:moveTo>
                  <a:cubicBezTo>
                    <a:pt x="531" y="418"/>
                    <a:pt x="531" y="418"/>
                    <a:pt x="531" y="4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27E20398-BD3D-46F0-58CA-703FE4A73827}"/>
              </a:ext>
            </a:extLst>
          </p:cNvPr>
          <p:cNvSpPr txBox="1"/>
          <p:nvPr/>
        </p:nvSpPr>
        <p:spPr>
          <a:xfrm>
            <a:off x="1224410" y="1494941"/>
            <a:ext cx="6219940" cy="8617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</a:rPr>
              <a:t>Cette expérimentation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s’inscrit dans le cadre des travaux menés par la DNS pour construire le </a:t>
            </a:r>
            <a:r>
              <a:rPr lang="fr-FR" sz="1400" b="1" dirty="0">
                <a:solidFill>
                  <a:srgbClr val="006AB2"/>
                </a:solidFill>
              </a:rPr>
              <a:t>cadre Éthique du numérique en santé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Une </a:t>
            </a:r>
            <a:r>
              <a:rPr lang="fr-FR" sz="1400" b="1" dirty="0">
                <a:solidFill>
                  <a:srgbClr val="006AB2"/>
                </a:solidFill>
              </a:rPr>
              <a:t>déclinaison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du cadre a été formalisée sous la forme d’une grille de critères </a:t>
            </a:r>
            <a:r>
              <a:rPr lang="fr-FR" sz="1400" b="1" dirty="0">
                <a:solidFill>
                  <a:srgbClr val="006AB2"/>
                </a:solidFill>
              </a:rPr>
              <a:t>s’appliquant aux ESMS.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6D532E1-DED6-2B95-4EEB-5089F1145D9D}"/>
              </a:ext>
            </a:extLst>
          </p:cNvPr>
          <p:cNvSpPr txBox="1"/>
          <p:nvPr/>
        </p:nvSpPr>
        <p:spPr>
          <a:xfrm>
            <a:off x="528103" y="2539265"/>
            <a:ext cx="6850467" cy="591355"/>
          </a:xfrm>
          <a:prstGeom prst="rect">
            <a:avLst/>
          </a:prstGeom>
          <a:solidFill>
            <a:srgbClr val="E7F6FF"/>
          </a:solidFill>
          <a:ln w="19050">
            <a:noFill/>
            <a:prstDash val="sysDot"/>
          </a:ln>
        </p:spPr>
        <p:txBody>
          <a:bodyPr vert="horz" wrap="square" lIns="144000" tIns="72000" rIns="144000" bIns="7200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  <a:cs typeface="Arial"/>
              </a:rPr>
              <a:t>Objectif de l’évaluation : Améliorer la grille des critères éthiques en </a:t>
            </a:r>
            <a:r>
              <a:rPr lang="fr-FR" sz="1400" b="1">
                <a:solidFill>
                  <a:srgbClr val="006AB2"/>
                </a:solidFill>
                <a:cs typeface="Arial"/>
              </a:rPr>
              <a:t>recueillant les retours des ESMS avant la mise en concertation </a:t>
            </a:r>
            <a:r>
              <a:rPr lang="fr-FR" sz="1400" b="1" dirty="0">
                <a:solidFill>
                  <a:srgbClr val="006AB2"/>
                </a:solidFill>
                <a:cs typeface="Arial"/>
              </a:rPr>
              <a:t>publique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grpSp>
        <p:nvGrpSpPr>
          <p:cNvPr id="9" name="Gruppieren 1048">
            <a:extLst>
              <a:ext uri="{FF2B5EF4-FFF2-40B4-BE49-F238E27FC236}">
                <a16:creationId xmlns:a16="http://schemas.microsoft.com/office/drawing/2014/main" id="{2BB8C9DB-EC92-5BFC-D391-B10EBAF8E17A}"/>
              </a:ext>
            </a:extLst>
          </p:cNvPr>
          <p:cNvGrpSpPr>
            <a:grpSpLocks noChangeAspect="1"/>
          </p:cNvGrpSpPr>
          <p:nvPr/>
        </p:nvGrpSpPr>
        <p:grpSpPr>
          <a:xfrm>
            <a:off x="8531046" y="1256796"/>
            <a:ext cx="662193" cy="434754"/>
            <a:chOff x="-1997076" y="2128838"/>
            <a:chExt cx="1724026" cy="1131887"/>
          </a:xfrm>
          <a:solidFill>
            <a:schemeClr val="bg1">
              <a:lumMod val="50000"/>
            </a:schemeClr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F626B986-0D20-32CB-AF00-3D6BB4659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7076" y="2181225"/>
              <a:ext cx="1185863" cy="862012"/>
            </a:xfrm>
            <a:custGeom>
              <a:avLst/>
              <a:gdLst>
                <a:gd name="T0" fmla="*/ 1117 w 1117"/>
                <a:gd name="T1" fmla="*/ 811 h 811"/>
                <a:gd name="T2" fmla="*/ 18 w 1117"/>
                <a:gd name="T3" fmla="*/ 811 h 811"/>
                <a:gd name="T4" fmla="*/ 0 w 1117"/>
                <a:gd name="T5" fmla="*/ 794 h 811"/>
                <a:gd name="T6" fmla="*/ 0 w 1117"/>
                <a:gd name="T7" fmla="*/ 103 h 811"/>
                <a:gd name="T8" fmla="*/ 104 w 1117"/>
                <a:gd name="T9" fmla="*/ 0 h 811"/>
                <a:gd name="T10" fmla="*/ 292 w 1117"/>
                <a:gd name="T11" fmla="*/ 1 h 811"/>
                <a:gd name="T12" fmla="*/ 292 w 1117"/>
                <a:gd name="T13" fmla="*/ 36 h 811"/>
                <a:gd name="T14" fmla="*/ 104 w 1117"/>
                <a:gd name="T15" fmla="*/ 35 h 811"/>
                <a:gd name="T16" fmla="*/ 36 w 1117"/>
                <a:gd name="T17" fmla="*/ 103 h 811"/>
                <a:gd name="T18" fmla="*/ 36 w 1117"/>
                <a:gd name="T19" fmla="*/ 776 h 811"/>
                <a:gd name="T20" fmla="*/ 1117 w 1117"/>
                <a:gd name="T21" fmla="*/ 776 h 811"/>
                <a:gd name="T22" fmla="*/ 1117 w 1117"/>
                <a:gd name="T23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811">
                  <a:moveTo>
                    <a:pt x="1117" y="811"/>
                  </a:moveTo>
                  <a:cubicBezTo>
                    <a:pt x="18" y="811"/>
                    <a:pt x="18" y="811"/>
                    <a:pt x="18" y="811"/>
                  </a:cubicBezTo>
                  <a:cubicBezTo>
                    <a:pt x="8" y="811"/>
                    <a:pt x="0" y="803"/>
                    <a:pt x="0" y="79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292" y="1"/>
                    <a:pt x="292" y="1"/>
                    <a:pt x="292" y="1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66" y="35"/>
                    <a:pt x="36" y="66"/>
                    <a:pt x="36" y="103"/>
                  </a:cubicBezTo>
                  <a:cubicBezTo>
                    <a:pt x="36" y="776"/>
                    <a:pt x="36" y="776"/>
                    <a:pt x="36" y="776"/>
                  </a:cubicBezTo>
                  <a:cubicBezTo>
                    <a:pt x="1117" y="776"/>
                    <a:pt x="1117" y="776"/>
                    <a:pt x="1117" y="776"/>
                  </a:cubicBezTo>
                  <a:lnTo>
                    <a:pt x="1117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0AE22A64-125C-BA31-6F3F-07C57A3C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2801" y="2181225"/>
              <a:ext cx="307975" cy="534987"/>
            </a:xfrm>
            <a:custGeom>
              <a:avLst/>
              <a:gdLst>
                <a:gd name="T0" fmla="*/ 291 w 291"/>
                <a:gd name="T1" fmla="*/ 502 h 502"/>
                <a:gd name="T2" fmla="*/ 256 w 291"/>
                <a:gd name="T3" fmla="*/ 502 h 502"/>
                <a:gd name="T4" fmla="*/ 256 w 291"/>
                <a:gd name="T5" fmla="*/ 103 h 502"/>
                <a:gd name="T6" fmla="*/ 188 w 291"/>
                <a:gd name="T7" fmla="*/ 35 h 502"/>
                <a:gd name="T8" fmla="*/ 0 w 291"/>
                <a:gd name="T9" fmla="*/ 35 h 502"/>
                <a:gd name="T10" fmla="*/ 0 w 291"/>
                <a:gd name="T11" fmla="*/ 0 h 502"/>
                <a:gd name="T12" fmla="*/ 188 w 291"/>
                <a:gd name="T13" fmla="*/ 0 h 502"/>
                <a:gd name="T14" fmla="*/ 291 w 291"/>
                <a:gd name="T15" fmla="*/ 103 h 502"/>
                <a:gd name="T16" fmla="*/ 291 w 291"/>
                <a:gd name="T17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502">
                  <a:moveTo>
                    <a:pt x="291" y="502"/>
                  </a:moveTo>
                  <a:cubicBezTo>
                    <a:pt x="256" y="502"/>
                    <a:pt x="256" y="502"/>
                    <a:pt x="256" y="502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6" y="66"/>
                    <a:pt x="225" y="35"/>
                    <a:pt x="18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45" y="0"/>
                    <a:pt x="291" y="46"/>
                    <a:pt x="291" y="103"/>
                  </a:cubicBezTo>
                  <a:lnTo>
                    <a:pt x="291" y="5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DB93D2F8-E8B9-645C-A6E2-347AF9BF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76388" y="2181225"/>
              <a:ext cx="65087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76A82BE-4DFF-5892-892E-8569A82FB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2588" y="2128838"/>
              <a:ext cx="38100" cy="155575"/>
            </a:xfrm>
            <a:custGeom>
              <a:avLst/>
              <a:gdLst>
                <a:gd name="T0" fmla="*/ 18 w 36"/>
                <a:gd name="T1" fmla="*/ 146 h 146"/>
                <a:gd name="T2" fmla="*/ 0 w 36"/>
                <a:gd name="T3" fmla="*/ 128 h 146"/>
                <a:gd name="T4" fmla="*/ 0 w 36"/>
                <a:gd name="T5" fmla="*/ 17 h 146"/>
                <a:gd name="T6" fmla="*/ 18 w 36"/>
                <a:gd name="T7" fmla="*/ 0 h 146"/>
                <a:gd name="T8" fmla="*/ 36 w 36"/>
                <a:gd name="T9" fmla="*/ 17 h 146"/>
                <a:gd name="T10" fmla="*/ 36 w 36"/>
                <a:gd name="T11" fmla="*/ 128 h 146"/>
                <a:gd name="T12" fmla="*/ 18 w 36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46">
                  <a:moveTo>
                    <a:pt x="18" y="146"/>
                  </a:moveTo>
                  <a:cubicBezTo>
                    <a:pt x="8" y="146"/>
                    <a:pt x="0" y="138"/>
                    <a:pt x="0" y="1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38"/>
                    <a:pt x="28" y="146"/>
                    <a:pt x="18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B8E367EF-1AE8-4798-6DE6-9B3CEC349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5826" y="2128838"/>
              <a:ext cx="36513" cy="155575"/>
            </a:xfrm>
            <a:custGeom>
              <a:avLst/>
              <a:gdLst>
                <a:gd name="T0" fmla="*/ 18 w 35"/>
                <a:gd name="T1" fmla="*/ 146 h 146"/>
                <a:gd name="T2" fmla="*/ 0 w 35"/>
                <a:gd name="T3" fmla="*/ 128 h 146"/>
                <a:gd name="T4" fmla="*/ 0 w 35"/>
                <a:gd name="T5" fmla="*/ 17 h 146"/>
                <a:gd name="T6" fmla="*/ 18 w 35"/>
                <a:gd name="T7" fmla="*/ 0 h 146"/>
                <a:gd name="T8" fmla="*/ 35 w 35"/>
                <a:gd name="T9" fmla="*/ 17 h 146"/>
                <a:gd name="T10" fmla="*/ 35 w 35"/>
                <a:gd name="T11" fmla="*/ 128 h 146"/>
                <a:gd name="T12" fmla="*/ 18 w 35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46">
                  <a:moveTo>
                    <a:pt x="18" y="146"/>
                  </a:moveTo>
                  <a:cubicBezTo>
                    <a:pt x="8" y="146"/>
                    <a:pt x="0" y="138"/>
                    <a:pt x="0" y="1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5" y="138"/>
                    <a:pt x="27" y="146"/>
                    <a:pt x="18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12A1A5FF-EE88-84EC-43D7-4ED7176F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9551" y="2401888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7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7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BD74EBBC-D508-665C-580C-BE966048B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926" y="2401888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7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26B3DF5-A2CF-ADC2-4E54-340F220F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1" y="2401888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7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521E9DC7-4AD1-8DBA-9A4F-1DCE0AA9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7263" y="2401888"/>
              <a:ext cx="109538" cy="36512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7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7"/>
                    <a:pt x="103" y="17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19779C29-A6F1-71D0-3149-9380966C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1051" y="2401888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7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7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44A63A5-F0A4-08E3-A3B7-FC18EBD1A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8801" y="2503488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843AA127-5E8C-0E30-7CD8-61A285B5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176" y="2503488"/>
              <a:ext cx="109538" cy="38100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8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178B4F25-98B9-DC61-D3C1-FFAE7157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9551" y="2503488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8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53C16B03-001B-C693-3DF9-78B32930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926" y="2503488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2056118D-9C04-A6A8-86CE-77899A08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1" y="2503488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43E60CF6-AD5C-8F20-2296-5608D635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7263" y="2503488"/>
              <a:ext cx="109538" cy="38100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8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C68A190-EA32-3861-3C2C-101BDC50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1051" y="2503488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8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E00D8F2E-3E80-C34A-4854-B623F5C0A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8801" y="2606675"/>
              <a:ext cx="109538" cy="38100"/>
            </a:xfrm>
            <a:custGeom>
              <a:avLst/>
              <a:gdLst>
                <a:gd name="T0" fmla="*/ 85 w 103"/>
                <a:gd name="T1" fmla="*/ 36 h 36"/>
                <a:gd name="T2" fmla="*/ 18 w 103"/>
                <a:gd name="T3" fmla="*/ 36 h 36"/>
                <a:gd name="T4" fmla="*/ 0 w 103"/>
                <a:gd name="T5" fmla="*/ 18 h 36"/>
                <a:gd name="T6" fmla="*/ 18 w 103"/>
                <a:gd name="T7" fmla="*/ 0 h 36"/>
                <a:gd name="T8" fmla="*/ 85 w 103"/>
                <a:gd name="T9" fmla="*/ 0 h 36"/>
                <a:gd name="T10" fmla="*/ 103 w 103"/>
                <a:gd name="T11" fmla="*/ 18 h 36"/>
                <a:gd name="T12" fmla="*/ 85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5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699968B6-F4ED-32A6-3797-BE6717A2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176" y="2606675"/>
              <a:ext cx="109538" cy="38100"/>
            </a:xfrm>
            <a:custGeom>
              <a:avLst/>
              <a:gdLst>
                <a:gd name="T0" fmla="*/ 86 w 103"/>
                <a:gd name="T1" fmla="*/ 36 h 36"/>
                <a:gd name="T2" fmla="*/ 18 w 103"/>
                <a:gd name="T3" fmla="*/ 36 h 36"/>
                <a:gd name="T4" fmla="*/ 0 w 103"/>
                <a:gd name="T5" fmla="*/ 18 h 36"/>
                <a:gd name="T6" fmla="*/ 18 w 103"/>
                <a:gd name="T7" fmla="*/ 0 h 36"/>
                <a:gd name="T8" fmla="*/ 86 w 103"/>
                <a:gd name="T9" fmla="*/ 0 h 36"/>
                <a:gd name="T10" fmla="*/ 103 w 103"/>
                <a:gd name="T11" fmla="*/ 18 h 36"/>
                <a:gd name="T12" fmla="*/ 86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6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39960EA5-0F42-7700-AC4C-380773D8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9551" y="2606675"/>
              <a:ext cx="109538" cy="38100"/>
            </a:xfrm>
            <a:custGeom>
              <a:avLst/>
              <a:gdLst>
                <a:gd name="T0" fmla="*/ 85 w 103"/>
                <a:gd name="T1" fmla="*/ 36 h 36"/>
                <a:gd name="T2" fmla="*/ 17 w 103"/>
                <a:gd name="T3" fmla="*/ 36 h 36"/>
                <a:gd name="T4" fmla="*/ 0 w 103"/>
                <a:gd name="T5" fmla="*/ 18 h 36"/>
                <a:gd name="T6" fmla="*/ 17 w 103"/>
                <a:gd name="T7" fmla="*/ 0 h 36"/>
                <a:gd name="T8" fmla="*/ 85 w 103"/>
                <a:gd name="T9" fmla="*/ 0 h 36"/>
                <a:gd name="T10" fmla="*/ 103 w 103"/>
                <a:gd name="T11" fmla="*/ 18 h 36"/>
                <a:gd name="T12" fmla="*/ 85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D12B40B6-2BFD-85FC-CE62-5EEC76E6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926" y="2606675"/>
              <a:ext cx="109538" cy="38100"/>
            </a:xfrm>
            <a:custGeom>
              <a:avLst/>
              <a:gdLst>
                <a:gd name="T0" fmla="*/ 85 w 103"/>
                <a:gd name="T1" fmla="*/ 36 h 36"/>
                <a:gd name="T2" fmla="*/ 18 w 103"/>
                <a:gd name="T3" fmla="*/ 36 h 36"/>
                <a:gd name="T4" fmla="*/ 0 w 103"/>
                <a:gd name="T5" fmla="*/ 18 h 36"/>
                <a:gd name="T6" fmla="*/ 18 w 103"/>
                <a:gd name="T7" fmla="*/ 0 h 36"/>
                <a:gd name="T8" fmla="*/ 85 w 103"/>
                <a:gd name="T9" fmla="*/ 0 h 36"/>
                <a:gd name="T10" fmla="*/ 103 w 103"/>
                <a:gd name="T11" fmla="*/ 18 h 36"/>
                <a:gd name="T12" fmla="*/ 85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5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08CA9E64-4E31-8B89-5285-4B593782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1" y="2606675"/>
              <a:ext cx="109538" cy="38100"/>
            </a:xfrm>
            <a:custGeom>
              <a:avLst/>
              <a:gdLst>
                <a:gd name="T0" fmla="*/ 85 w 103"/>
                <a:gd name="T1" fmla="*/ 36 h 36"/>
                <a:gd name="T2" fmla="*/ 18 w 103"/>
                <a:gd name="T3" fmla="*/ 36 h 36"/>
                <a:gd name="T4" fmla="*/ 0 w 103"/>
                <a:gd name="T5" fmla="*/ 18 h 36"/>
                <a:gd name="T6" fmla="*/ 18 w 103"/>
                <a:gd name="T7" fmla="*/ 0 h 36"/>
                <a:gd name="T8" fmla="*/ 85 w 103"/>
                <a:gd name="T9" fmla="*/ 0 h 36"/>
                <a:gd name="T10" fmla="*/ 103 w 103"/>
                <a:gd name="T11" fmla="*/ 18 h 36"/>
                <a:gd name="T12" fmla="*/ 85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5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361F6964-B8F5-A945-8501-1A10FFB6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7263" y="2606675"/>
              <a:ext cx="109538" cy="38100"/>
            </a:xfrm>
            <a:custGeom>
              <a:avLst/>
              <a:gdLst>
                <a:gd name="T0" fmla="*/ 86 w 103"/>
                <a:gd name="T1" fmla="*/ 36 h 36"/>
                <a:gd name="T2" fmla="*/ 18 w 103"/>
                <a:gd name="T3" fmla="*/ 36 h 36"/>
                <a:gd name="T4" fmla="*/ 0 w 103"/>
                <a:gd name="T5" fmla="*/ 18 h 36"/>
                <a:gd name="T6" fmla="*/ 18 w 103"/>
                <a:gd name="T7" fmla="*/ 0 h 36"/>
                <a:gd name="T8" fmla="*/ 86 w 103"/>
                <a:gd name="T9" fmla="*/ 0 h 36"/>
                <a:gd name="T10" fmla="*/ 103 w 103"/>
                <a:gd name="T11" fmla="*/ 18 h 36"/>
                <a:gd name="T12" fmla="*/ 86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6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C71BC9B-FEA1-A87D-A000-18824FDF7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1051" y="2606675"/>
              <a:ext cx="109538" cy="38100"/>
            </a:xfrm>
            <a:custGeom>
              <a:avLst/>
              <a:gdLst>
                <a:gd name="T0" fmla="*/ 85 w 103"/>
                <a:gd name="T1" fmla="*/ 36 h 36"/>
                <a:gd name="T2" fmla="*/ 17 w 103"/>
                <a:gd name="T3" fmla="*/ 36 h 36"/>
                <a:gd name="T4" fmla="*/ 0 w 103"/>
                <a:gd name="T5" fmla="*/ 18 h 36"/>
                <a:gd name="T6" fmla="*/ 17 w 103"/>
                <a:gd name="T7" fmla="*/ 0 h 36"/>
                <a:gd name="T8" fmla="*/ 85 w 103"/>
                <a:gd name="T9" fmla="*/ 0 h 36"/>
                <a:gd name="T10" fmla="*/ 103 w 103"/>
                <a:gd name="T11" fmla="*/ 18 h 36"/>
                <a:gd name="T12" fmla="*/ 85 w 10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8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8"/>
                    <a:pt x="95" y="36"/>
                    <a:pt x="8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25A50890-CA44-C21B-70A1-D15FCC3F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8801" y="2708275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93FF45CB-0786-8E3D-9425-80096A4D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176" y="2708275"/>
              <a:ext cx="109538" cy="38100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7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559D2D66-77F5-A9EE-ACB1-08F0CCA6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9551" y="2708275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7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99BA50A6-0600-C888-5F14-1E442FD7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926" y="2708275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C05FEDE8-3E92-5440-1AFC-081A7A6DE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1" y="2708275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B93300EA-CF24-3F7B-A119-A0EA22C1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7263" y="2708275"/>
              <a:ext cx="109538" cy="38100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7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7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4B8A817F-BDBB-8E14-47FE-763413526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1051" y="2708275"/>
              <a:ext cx="109538" cy="38100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7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7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7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785BB09E-B0B2-C202-4100-92B5EB0D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8801" y="2811463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65A1E354-B600-F8EC-3264-577DB9E99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176" y="2811463"/>
              <a:ext cx="109538" cy="36512"/>
            </a:xfrm>
            <a:custGeom>
              <a:avLst/>
              <a:gdLst>
                <a:gd name="T0" fmla="*/ 86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6 w 103"/>
                <a:gd name="T9" fmla="*/ 0 h 35"/>
                <a:gd name="T10" fmla="*/ 103 w 103"/>
                <a:gd name="T11" fmla="*/ 18 h 35"/>
                <a:gd name="T12" fmla="*/ 86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6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235A1D10-2D32-6B67-2FC3-DC4A24208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9551" y="2811463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7 w 103"/>
                <a:gd name="T3" fmla="*/ 35 h 35"/>
                <a:gd name="T4" fmla="*/ 0 w 103"/>
                <a:gd name="T5" fmla="*/ 18 h 35"/>
                <a:gd name="T6" fmla="*/ 17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75F89D26-FFBB-33DA-D964-328F1164E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926" y="2811463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2C7A80E2-F57D-DC28-5684-87052EF0E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1" y="2811463"/>
              <a:ext cx="109538" cy="36512"/>
            </a:xfrm>
            <a:custGeom>
              <a:avLst/>
              <a:gdLst>
                <a:gd name="T0" fmla="*/ 85 w 103"/>
                <a:gd name="T1" fmla="*/ 35 h 35"/>
                <a:gd name="T2" fmla="*/ 18 w 103"/>
                <a:gd name="T3" fmla="*/ 35 h 35"/>
                <a:gd name="T4" fmla="*/ 0 w 103"/>
                <a:gd name="T5" fmla="*/ 18 h 35"/>
                <a:gd name="T6" fmla="*/ 18 w 103"/>
                <a:gd name="T7" fmla="*/ 0 h 35"/>
                <a:gd name="T8" fmla="*/ 85 w 103"/>
                <a:gd name="T9" fmla="*/ 0 h 35"/>
                <a:gd name="T10" fmla="*/ 103 w 103"/>
                <a:gd name="T11" fmla="*/ 18 h 35"/>
                <a:gd name="T12" fmla="*/ 85 w 103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8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5" y="0"/>
                    <a:pt x="103" y="8"/>
                    <a:pt x="103" y="18"/>
                  </a:cubicBezTo>
                  <a:cubicBezTo>
                    <a:pt x="103" y="27"/>
                    <a:pt x="95" y="35"/>
                    <a:pt x="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259B2A8E-D4E1-B981-794C-622934100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7238" y="2774950"/>
              <a:ext cx="484188" cy="485775"/>
            </a:xfrm>
            <a:custGeom>
              <a:avLst/>
              <a:gdLst>
                <a:gd name="T0" fmla="*/ 229 w 457"/>
                <a:gd name="T1" fmla="*/ 457 h 457"/>
                <a:gd name="T2" fmla="*/ 0 w 457"/>
                <a:gd name="T3" fmla="*/ 228 h 457"/>
                <a:gd name="T4" fmla="*/ 229 w 457"/>
                <a:gd name="T5" fmla="*/ 0 h 457"/>
                <a:gd name="T6" fmla="*/ 457 w 457"/>
                <a:gd name="T7" fmla="*/ 228 h 457"/>
                <a:gd name="T8" fmla="*/ 229 w 457"/>
                <a:gd name="T9" fmla="*/ 457 h 457"/>
                <a:gd name="T10" fmla="*/ 229 w 457"/>
                <a:gd name="T11" fmla="*/ 35 h 457"/>
                <a:gd name="T12" fmla="*/ 36 w 457"/>
                <a:gd name="T13" fmla="*/ 228 h 457"/>
                <a:gd name="T14" fmla="*/ 229 w 457"/>
                <a:gd name="T15" fmla="*/ 421 h 457"/>
                <a:gd name="T16" fmla="*/ 422 w 457"/>
                <a:gd name="T17" fmla="*/ 228 h 457"/>
                <a:gd name="T18" fmla="*/ 229 w 457"/>
                <a:gd name="T19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457">
                  <a:moveTo>
                    <a:pt x="229" y="457"/>
                  </a:moveTo>
                  <a:cubicBezTo>
                    <a:pt x="103" y="457"/>
                    <a:pt x="0" y="354"/>
                    <a:pt x="0" y="228"/>
                  </a:cubicBezTo>
                  <a:cubicBezTo>
                    <a:pt x="0" y="102"/>
                    <a:pt x="103" y="0"/>
                    <a:pt x="229" y="0"/>
                  </a:cubicBezTo>
                  <a:cubicBezTo>
                    <a:pt x="355" y="0"/>
                    <a:pt x="457" y="102"/>
                    <a:pt x="457" y="228"/>
                  </a:cubicBezTo>
                  <a:cubicBezTo>
                    <a:pt x="457" y="354"/>
                    <a:pt x="355" y="457"/>
                    <a:pt x="229" y="457"/>
                  </a:cubicBezTo>
                  <a:close/>
                  <a:moveTo>
                    <a:pt x="229" y="35"/>
                  </a:moveTo>
                  <a:cubicBezTo>
                    <a:pt x="122" y="35"/>
                    <a:pt x="36" y="122"/>
                    <a:pt x="36" y="228"/>
                  </a:cubicBezTo>
                  <a:cubicBezTo>
                    <a:pt x="36" y="335"/>
                    <a:pt x="122" y="421"/>
                    <a:pt x="229" y="421"/>
                  </a:cubicBezTo>
                  <a:cubicBezTo>
                    <a:pt x="335" y="421"/>
                    <a:pt x="422" y="335"/>
                    <a:pt x="422" y="228"/>
                  </a:cubicBezTo>
                  <a:cubicBezTo>
                    <a:pt x="422" y="122"/>
                    <a:pt x="335" y="35"/>
                    <a:pt x="22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EA4CC629-ED30-390C-E212-68C6565A7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9601" y="2944813"/>
              <a:ext cx="198438" cy="165100"/>
            </a:xfrm>
            <a:custGeom>
              <a:avLst/>
              <a:gdLst>
                <a:gd name="T0" fmla="*/ 56 w 187"/>
                <a:gd name="T1" fmla="*/ 155 h 155"/>
                <a:gd name="T2" fmla="*/ 54 w 187"/>
                <a:gd name="T3" fmla="*/ 155 h 155"/>
                <a:gd name="T4" fmla="*/ 41 w 187"/>
                <a:gd name="T5" fmla="*/ 147 h 155"/>
                <a:gd name="T6" fmla="*/ 6 w 187"/>
                <a:gd name="T7" fmla="*/ 94 h 155"/>
                <a:gd name="T8" fmla="*/ 10 w 187"/>
                <a:gd name="T9" fmla="*/ 70 h 155"/>
                <a:gd name="T10" fmla="*/ 35 w 187"/>
                <a:gd name="T11" fmla="*/ 74 h 155"/>
                <a:gd name="T12" fmla="*/ 58 w 187"/>
                <a:gd name="T13" fmla="*/ 109 h 155"/>
                <a:gd name="T14" fmla="*/ 154 w 187"/>
                <a:gd name="T15" fmla="*/ 7 h 155"/>
                <a:gd name="T16" fmla="*/ 179 w 187"/>
                <a:gd name="T17" fmla="*/ 7 h 155"/>
                <a:gd name="T18" fmla="*/ 180 w 187"/>
                <a:gd name="T19" fmla="*/ 32 h 155"/>
                <a:gd name="T20" fmla="*/ 68 w 187"/>
                <a:gd name="T21" fmla="*/ 149 h 155"/>
                <a:gd name="T22" fmla="*/ 56 w 187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55">
                  <a:moveTo>
                    <a:pt x="56" y="155"/>
                  </a:moveTo>
                  <a:cubicBezTo>
                    <a:pt x="55" y="155"/>
                    <a:pt x="55" y="155"/>
                    <a:pt x="54" y="155"/>
                  </a:cubicBezTo>
                  <a:cubicBezTo>
                    <a:pt x="49" y="154"/>
                    <a:pt x="44" y="151"/>
                    <a:pt x="41" y="147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86"/>
                    <a:pt x="2" y="75"/>
                    <a:pt x="10" y="70"/>
                  </a:cubicBezTo>
                  <a:cubicBezTo>
                    <a:pt x="18" y="64"/>
                    <a:pt x="29" y="66"/>
                    <a:pt x="35" y="74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61" y="0"/>
                    <a:pt x="172" y="0"/>
                    <a:pt x="179" y="7"/>
                  </a:cubicBezTo>
                  <a:cubicBezTo>
                    <a:pt x="186" y="13"/>
                    <a:pt x="187" y="25"/>
                    <a:pt x="180" y="32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5" y="153"/>
                    <a:pt x="61" y="155"/>
                    <a:pt x="5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</p:grpSp>
      <p:sp>
        <p:nvSpPr>
          <p:cNvPr id="78" name="TextBox 17">
            <a:extLst>
              <a:ext uri="{FF2B5EF4-FFF2-40B4-BE49-F238E27FC236}">
                <a16:creationId xmlns:a16="http://schemas.microsoft.com/office/drawing/2014/main" id="{A6F70199-9368-BAFD-F900-7744B8D36F91}"/>
              </a:ext>
            </a:extLst>
          </p:cNvPr>
          <p:cNvSpPr txBox="1"/>
          <p:nvPr/>
        </p:nvSpPr>
        <p:spPr>
          <a:xfrm>
            <a:off x="9250555" y="1300388"/>
            <a:ext cx="2262695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Clr>
                <a:srgbClr val="006AB2"/>
              </a:buClr>
              <a:buNone/>
            </a:pPr>
            <a:r>
              <a:rPr lang="fr-FR" b="1" dirty="0">
                <a:solidFill>
                  <a:schemeClr val="accent1"/>
                </a:solidFill>
              </a:rPr>
              <a:t>Calendrier</a:t>
            </a:r>
            <a:r>
              <a:rPr lang="fr-FR" b="1" dirty="0">
                <a:solidFill>
                  <a:srgbClr val="006AB2"/>
                </a:solidFill>
              </a:rPr>
              <a:t> </a:t>
            </a:r>
          </a:p>
        </p:txBody>
      </p:sp>
      <p:grpSp>
        <p:nvGrpSpPr>
          <p:cNvPr id="81" name="Gruppieren 11435">
            <a:extLst>
              <a:ext uri="{FF2B5EF4-FFF2-40B4-BE49-F238E27FC236}">
                <a16:creationId xmlns:a16="http://schemas.microsoft.com/office/drawing/2014/main" id="{DAAFD2E9-4053-A55E-3E92-D3528985A17A}"/>
              </a:ext>
            </a:extLst>
          </p:cNvPr>
          <p:cNvGrpSpPr>
            <a:grpSpLocks noChangeAspect="1"/>
          </p:cNvGrpSpPr>
          <p:nvPr/>
        </p:nvGrpSpPr>
        <p:grpSpPr>
          <a:xfrm>
            <a:off x="508505" y="3757121"/>
            <a:ext cx="357361" cy="487312"/>
            <a:chOff x="-742950" y="2119313"/>
            <a:chExt cx="890588" cy="1214438"/>
          </a:xfrm>
          <a:solidFill>
            <a:schemeClr val="bg1">
              <a:lumMod val="50000"/>
            </a:schemeClr>
          </a:solidFill>
        </p:grpSpPr>
        <p:sp>
          <p:nvSpPr>
            <p:cNvPr id="82" name="Freeform 187">
              <a:extLst>
                <a:ext uri="{FF2B5EF4-FFF2-40B4-BE49-F238E27FC236}">
                  <a16:creationId xmlns:a16="http://schemas.microsoft.com/office/drawing/2014/main" id="{836FB9D2-F825-B645-4C90-9EE847B40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2950" y="2119313"/>
              <a:ext cx="890588" cy="1214438"/>
            </a:xfrm>
            <a:custGeom>
              <a:avLst/>
              <a:gdLst>
                <a:gd name="T0" fmla="*/ 893 w 893"/>
                <a:gd name="T1" fmla="*/ 216 h 1217"/>
                <a:gd name="T2" fmla="*/ 891 w 893"/>
                <a:gd name="T3" fmla="*/ 209 h 1217"/>
                <a:gd name="T4" fmla="*/ 891 w 893"/>
                <a:gd name="T5" fmla="*/ 207 h 1217"/>
                <a:gd name="T6" fmla="*/ 886 w 893"/>
                <a:gd name="T7" fmla="*/ 195 h 1217"/>
                <a:gd name="T8" fmla="*/ 698 w 893"/>
                <a:gd name="T9" fmla="*/ 5 h 1217"/>
                <a:gd name="T10" fmla="*/ 686 w 893"/>
                <a:gd name="T11" fmla="*/ 0 h 1217"/>
                <a:gd name="T12" fmla="*/ 17 w 893"/>
                <a:gd name="T13" fmla="*/ 0 h 1217"/>
                <a:gd name="T14" fmla="*/ 0 w 893"/>
                <a:gd name="T15" fmla="*/ 17 h 1217"/>
                <a:gd name="T16" fmla="*/ 0 w 893"/>
                <a:gd name="T17" fmla="*/ 820 h 1217"/>
                <a:gd name="T18" fmla="*/ 17 w 893"/>
                <a:gd name="T19" fmla="*/ 837 h 1217"/>
                <a:gd name="T20" fmla="*/ 34 w 893"/>
                <a:gd name="T21" fmla="*/ 820 h 1217"/>
                <a:gd name="T22" fmla="*/ 34 w 893"/>
                <a:gd name="T23" fmla="*/ 34 h 1217"/>
                <a:gd name="T24" fmla="*/ 669 w 893"/>
                <a:gd name="T25" fmla="*/ 34 h 1217"/>
                <a:gd name="T26" fmla="*/ 669 w 893"/>
                <a:gd name="T27" fmla="*/ 216 h 1217"/>
                <a:gd name="T28" fmla="*/ 686 w 893"/>
                <a:gd name="T29" fmla="*/ 233 h 1217"/>
                <a:gd name="T30" fmla="*/ 857 w 893"/>
                <a:gd name="T31" fmla="*/ 233 h 1217"/>
                <a:gd name="T32" fmla="*/ 857 w 893"/>
                <a:gd name="T33" fmla="*/ 1183 h 1217"/>
                <a:gd name="T34" fmla="*/ 263 w 893"/>
                <a:gd name="T35" fmla="*/ 1183 h 1217"/>
                <a:gd name="T36" fmla="*/ 246 w 893"/>
                <a:gd name="T37" fmla="*/ 1200 h 1217"/>
                <a:gd name="T38" fmla="*/ 263 w 893"/>
                <a:gd name="T39" fmla="*/ 1217 h 1217"/>
                <a:gd name="T40" fmla="*/ 874 w 893"/>
                <a:gd name="T41" fmla="*/ 1217 h 1217"/>
                <a:gd name="T42" fmla="*/ 891 w 893"/>
                <a:gd name="T43" fmla="*/ 1200 h 1217"/>
                <a:gd name="T44" fmla="*/ 891 w 893"/>
                <a:gd name="T45" fmla="*/ 224 h 1217"/>
                <a:gd name="T46" fmla="*/ 893 w 893"/>
                <a:gd name="T47" fmla="*/ 216 h 1217"/>
                <a:gd name="T48" fmla="*/ 703 w 893"/>
                <a:gd name="T49" fmla="*/ 58 h 1217"/>
                <a:gd name="T50" fmla="*/ 843 w 893"/>
                <a:gd name="T51" fmla="*/ 200 h 1217"/>
                <a:gd name="T52" fmla="*/ 703 w 893"/>
                <a:gd name="T53" fmla="*/ 200 h 1217"/>
                <a:gd name="T54" fmla="*/ 703 w 893"/>
                <a:gd name="T55" fmla="*/ 5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3" h="1217">
                  <a:moveTo>
                    <a:pt x="893" y="216"/>
                  </a:moveTo>
                  <a:cubicBezTo>
                    <a:pt x="893" y="214"/>
                    <a:pt x="892" y="211"/>
                    <a:pt x="891" y="209"/>
                  </a:cubicBezTo>
                  <a:cubicBezTo>
                    <a:pt x="891" y="207"/>
                    <a:pt x="891" y="207"/>
                    <a:pt x="891" y="207"/>
                  </a:cubicBezTo>
                  <a:cubicBezTo>
                    <a:pt x="891" y="202"/>
                    <a:pt x="889" y="198"/>
                    <a:pt x="886" y="195"/>
                  </a:cubicBezTo>
                  <a:cubicBezTo>
                    <a:pt x="698" y="5"/>
                    <a:pt x="698" y="5"/>
                    <a:pt x="698" y="5"/>
                  </a:cubicBezTo>
                  <a:cubicBezTo>
                    <a:pt x="694" y="2"/>
                    <a:pt x="690" y="0"/>
                    <a:pt x="68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30"/>
                    <a:pt x="8" y="837"/>
                    <a:pt x="17" y="837"/>
                  </a:cubicBezTo>
                  <a:cubicBezTo>
                    <a:pt x="26" y="837"/>
                    <a:pt x="34" y="830"/>
                    <a:pt x="34" y="820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69" y="216"/>
                    <a:pt x="669" y="216"/>
                    <a:pt x="669" y="216"/>
                  </a:cubicBezTo>
                  <a:cubicBezTo>
                    <a:pt x="669" y="226"/>
                    <a:pt x="677" y="233"/>
                    <a:pt x="686" y="233"/>
                  </a:cubicBezTo>
                  <a:cubicBezTo>
                    <a:pt x="857" y="233"/>
                    <a:pt x="857" y="233"/>
                    <a:pt x="857" y="233"/>
                  </a:cubicBezTo>
                  <a:cubicBezTo>
                    <a:pt x="857" y="1183"/>
                    <a:pt x="857" y="1183"/>
                    <a:pt x="857" y="1183"/>
                  </a:cubicBezTo>
                  <a:cubicBezTo>
                    <a:pt x="263" y="1183"/>
                    <a:pt x="263" y="1183"/>
                    <a:pt x="263" y="1183"/>
                  </a:cubicBezTo>
                  <a:cubicBezTo>
                    <a:pt x="254" y="1183"/>
                    <a:pt x="246" y="1191"/>
                    <a:pt x="246" y="1200"/>
                  </a:cubicBezTo>
                  <a:cubicBezTo>
                    <a:pt x="246" y="1210"/>
                    <a:pt x="254" y="1217"/>
                    <a:pt x="263" y="1217"/>
                  </a:cubicBezTo>
                  <a:cubicBezTo>
                    <a:pt x="874" y="1217"/>
                    <a:pt x="874" y="1217"/>
                    <a:pt x="874" y="1217"/>
                  </a:cubicBezTo>
                  <a:cubicBezTo>
                    <a:pt x="883" y="1217"/>
                    <a:pt x="891" y="1210"/>
                    <a:pt x="891" y="1200"/>
                  </a:cubicBezTo>
                  <a:cubicBezTo>
                    <a:pt x="891" y="224"/>
                    <a:pt x="891" y="224"/>
                    <a:pt x="891" y="224"/>
                  </a:cubicBezTo>
                  <a:cubicBezTo>
                    <a:pt x="892" y="221"/>
                    <a:pt x="893" y="219"/>
                    <a:pt x="893" y="216"/>
                  </a:cubicBezTo>
                  <a:close/>
                  <a:moveTo>
                    <a:pt x="703" y="58"/>
                  </a:moveTo>
                  <a:cubicBezTo>
                    <a:pt x="843" y="200"/>
                    <a:pt x="843" y="200"/>
                    <a:pt x="843" y="200"/>
                  </a:cubicBezTo>
                  <a:cubicBezTo>
                    <a:pt x="703" y="200"/>
                    <a:pt x="703" y="200"/>
                    <a:pt x="703" y="200"/>
                  </a:cubicBezTo>
                  <a:lnTo>
                    <a:pt x="7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188">
              <a:extLst>
                <a:ext uri="{FF2B5EF4-FFF2-40B4-BE49-F238E27FC236}">
                  <a16:creationId xmlns:a16="http://schemas.microsoft.com/office/drawing/2014/main" id="{15FC078A-5209-E6A2-2A62-01020A13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625726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189">
              <a:extLst>
                <a:ext uri="{FF2B5EF4-FFF2-40B4-BE49-F238E27FC236}">
                  <a16:creationId xmlns:a16="http://schemas.microsoft.com/office/drawing/2014/main" id="{7DB905CE-36A1-649A-1359-410B4D117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747963"/>
              <a:ext cx="320675" cy="33338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7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7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90">
              <a:extLst>
                <a:ext uri="{FF2B5EF4-FFF2-40B4-BE49-F238E27FC236}">
                  <a16:creationId xmlns:a16="http://schemas.microsoft.com/office/drawing/2014/main" id="{DA2795CB-490F-0677-6057-84996617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505076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91">
              <a:extLst>
                <a:ext uri="{FF2B5EF4-FFF2-40B4-BE49-F238E27FC236}">
                  <a16:creationId xmlns:a16="http://schemas.microsoft.com/office/drawing/2014/main" id="{6DF5C05A-0DD4-73A9-1B1E-3BA7AE657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382838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192">
              <a:extLst>
                <a:ext uri="{FF2B5EF4-FFF2-40B4-BE49-F238E27FC236}">
                  <a16:creationId xmlns:a16="http://schemas.microsoft.com/office/drawing/2014/main" id="{F31485F1-8576-D029-7A27-526A1923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870201"/>
              <a:ext cx="320675" cy="31750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6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6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6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193">
              <a:extLst>
                <a:ext uri="{FF2B5EF4-FFF2-40B4-BE49-F238E27FC236}">
                  <a16:creationId xmlns:a16="http://schemas.microsoft.com/office/drawing/2014/main" id="{67CE8EC4-7250-9A7A-35B8-C958CDB2F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990851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7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194">
              <a:extLst>
                <a:ext uri="{FF2B5EF4-FFF2-40B4-BE49-F238E27FC236}">
                  <a16:creationId xmlns:a16="http://schemas.microsoft.com/office/drawing/2014/main" id="{0B261728-2A36-85B8-1E2E-F3BBE00BD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3111501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195">
              <a:extLst>
                <a:ext uri="{FF2B5EF4-FFF2-40B4-BE49-F238E27FC236}">
                  <a16:creationId xmlns:a16="http://schemas.microsoft.com/office/drawing/2014/main" id="{627A25BA-ED31-0691-9CB8-351756B7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349501"/>
              <a:ext cx="107950" cy="92075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196">
              <a:extLst>
                <a:ext uri="{FF2B5EF4-FFF2-40B4-BE49-F238E27FC236}">
                  <a16:creationId xmlns:a16="http://schemas.microsoft.com/office/drawing/2014/main" id="{1B13CE4B-AE30-B0EE-471F-F6EE754DB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473326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5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197">
              <a:extLst>
                <a:ext uri="{FF2B5EF4-FFF2-40B4-BE49-F238E27FC236}">
                  <a16:creationId xmlns:a16="http://schemas.microsoft.com/office/drawing/2014/main" id="{82DDAA42-8702-F0EA-B27E-B9019C12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590801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198">
              <a:extLst>
                <a:ext uri="{FF2B5EF4-FFF2-40B4-BE49-F238E27FC236}">
                  <a16:creationId xmlns:a16="http://schemas.microsoft.com/office/drawing/2014/main" id="{F3CED7B7-6813-D53A-69C6-426DDCB3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843213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199">
              <a:extLst>
                <a:ext uri="{FF2B5EF4-FFF2-40B4-BE49-F238E27FC236}">
                  <a16:creationId xmlns:a16="http://schemas.microsoft.com/office/drawing/2014/main" id="{AD1C2A87-F87F-D533-3266-EF68A4F8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3076576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DFEB44E-144F-42E6-9221-5B98C66094D7}"/>
              </a:ext>
            </a:extLst>
          </p:cNvPr>
          <p:cNvSpPr txBox="1"/>
          <p:nvPr/>
        </p:nvSpPr>
        <p:spPr>
          <a:xfrm>
            <a:off x="8993026" y="1804460"/>
            <a:ext cx="2914696" cy="15696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Octobre : envoi des retours sur la grille des critères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Novembre : consolidation de l’ensemble des retours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Décembre : mise en concertation de la grille des critères consolidée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1115DFEC-0DBE-4391-BDF7-E9B3FEDC6FC2}"/>
              </a:ext>
            </a:extLst>
          </p:cNvPr>
          <p:cNvCxnSpPr>
            <a:cxnSpLocks/>
          </p:cNvCxnSpPr>
          <p:nvPr/>
        </p:nvCxnSpPr>
        <p:spPr>
          <a:xfrm>
            <a:off x="8807949" y="1715273"/>
            <a:ext cx="0" cy="1980000"/>
          </a:xfrm>
          <a:prstGeom prst="straightConnector1">
            <a:avLst/>
          </a:prstGeom>
          <a:ln w="19050" cap="flat">
            <a:solidFill>
              <a:schemeClr val="bg1">
                <a:lumMod val="50000"/>
              </a:schemeClr>
            </a:solidFill>
            <a:prstDash val="solid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4BA0F58-E543-408C-8517-8AF2F7C04B93}"/>
              </a:ext>
            </a:extLst>
          </p:cNvPr>
          <p:cNvSpPr/>
          <p:nvPr/>
        </p:nvSpPr>
        <p:spPr>
          <a:xfrm>
            <a:off x="8678009" y="1825151"/>
            <a:ext cx="259879" cy="259879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6ED49C62-9000-403D-89DB-A095D4FF9D8E}"/>
              </a:ext>
            </a:extLst>
          </p:cNvPr>
          <p:cNvSpPr/>
          <p:nvPr/>
        </p:nvSpPr>
        <p:spPr>
          <a:xfrm>
            <a:off x="8678008" y="2416675"/>
            <a:ext cx="259879" cy="259879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5E4F4CB-FAC1-4B3D-BEC7-2E86264D68D1}"/>
              </a:ext>
            </a:extLst>
          </p:cNvPr>
          <p:cNvSpPr/>
          <p:nvPr/>
        </p:nvSpPr>
        <p:spPr>
          <a:xfrm>
            <a:off x="8678008" y="3089463"/>
            <a:ext cx="259879" cy="259879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4" name="TextBox 17">
            <a:extLst>
              <a:ext uri="{FF2B5EF4-FFF2-40B4-BE49-F238E27FC236}">
                <a16:creationId xmlns:a16="http://schemas.microsoft.com/office/drawing/2014/main" id="{9B41B1B1-FFC3-4102-BE69-C6F6B0301AEA}"/>
              </a:ext>
            </a:extLst>
          </p:cNvPr>
          <p:cNvSpPr txBox="1"/>
          <p:nvPr/>
        </p:nvSpPr>
        <p:spPr>
          <a:xfrm>
            <a:off x="1085634" y="3482801"/>
            <a:ext cx="7093166" cy="35394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6AB2"/>
              </a:buClr>
              <a:buNone/>
            </a:pPr>
            <a:r>
              <a:rPr lang="fr-FR" b="1" dirty="0">
                <a:solidFill>
                  <a:srgbClr val="006AB2"/>
                </a:solidFill>
              </a:rPr>
              <a:t>Comment participer ? </a:t>
            </a:r>
          </a:p>
          <a:p>
            <a:pPr marL="342900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Se manifester auprès de la cellule éthique de la DNS pour recevoir la grille de critères (</a:t>
            </a:r>
            <a:r>
              <a:rPr lang="fr-FR" sz="1400" b="1" dirty="0">
                <a:solidFill>
                  <a:srgbClr val="006AB2"/>
                </a:solidFill>
                <a:hlinkClick r:id="rId3"/>
              </a:rPr>
              <a:t>brigitte.seroussi@sante.gouv.fr</a:t>
            </a:r>
            <a:r>
              <a:rPr lang="fr-FR" sz="1400" b="1" dirty="0">
                <a:solidFill>
                  <a:srgbClr val="006AB2"/>
                </a:solidFill>
              </a:rPr>
              <a:t> ; </a:t>
            </a:r>
            <a:r>
              <a:rPr lang="fr-FR" sz="1400" b="1" dirty="0">
                <a:solidFill>
                  <a:srgbClr val="006AB2"/>
                </a:solidFill>
                <a:hlinkClick r:id="rId4"/>
              </a:rPr>
              <a:t>caroline.courde.ext@esante.gouv.fr</a:t>
            </a:r>
            <a:r>
              <a:rPr lang="fr-FR" sz="1400" b="1" dirty="0">
                <a:solidFill>
                  <a:srgbClr val="006AB2"/>
                </a:solidFill>
              </a:rPr>
              <a:t>) </a:t>
            </a:r>
          </a:p>
          <a:p>
            <a:pPr marL="342900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Compléter la grille de critères en répondant à 3 questions : </a:t>
            </a:r>
          </a:p>
          <a:p>
            <a:pPr marL="1074420" lvl="4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Est-ce que le critère est compréhensible ? Est-ce que la formulation est claire ?</a:t>
            </a:r>
          </a:p>
          <a:p>
            <a:pPr marL="1074420" lvl="4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Est-ce que le critère vous paraît pertinent ?</a:t>
            </a:r>
          </a:p>
          <a:p>
            <a:pPr marL="1074420" lvl="4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En tant que structure, quelle est votre auto-évaluation sur le critère (échelle de 1 pour « non » à 5 pour « oui »)</a:t>
            </a:r>
          </a:p>
          <a:p>
            <a:pPr marL="342900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Proposer des critères manquants si nécessaire</a:t>
            </a:r>
          </a:p>
          <a:p>
            <a:pPr marL="342900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r>
              <a:rPr lang="fr-FR" sz="1400" b="1" dirty="0">
                <a:solidFill>
                  <a:srgbClr val="006AB2"/>
                </a:solidFill>
              </a:rPr>
              <a:t>Renvoyer la grille complétée à la cellule éthique de la DNS</a:t>
            </a:r>
          </a:p>
          <a:p>
            <a:pPr marL="891540" lvl="3" indent="-342900" algn="just">
              <a:spcBef>
                <a:spcPts val="600"/>
              </a:spcBef>
              <a:buClr>
                <a:srgbClr val="006AB2"/>
              </a:buClr>
              <a:buFont typeface="+mj-lt"/>
              <a:buAutoNum type="arabicPeriod"/>
            </a:pPr>
            <a:endParaRPr lang="fr-FR" sz="1400" b="1" dirty="0">
              <a:solidFill>
                <a:srgbClr val="006AB2"/>
              </a:solidFill>
            </a:endParaRPr>
          </a:p>
        </p:txBody>
      </p:sp>
      <p:grpSp>
        <p:nvGrpSpPr>
          <p:cNvPr id="137" name="Gruppieren 11435">
            <a:extLst>
              <a:ext uri="{FF2B5EF4-FFF2-40B4-BE49-F238E27FC236}">
                <a16:creationId xmlns:a16="http://schemas.microsoft.com/office/drawing/2014/main" id="{C82FAC9F-DBC5-4BCA-B2C4-3271022C5FCF}"/>
              </a:ext>
            </a:extLst>
          </p:cNvPr>
          <p:cNvGrpSpPr>
            <a:grpSpLocks noChangeAspect="1"/>
          </p:cNvGrpSpPr>
          <p:nvPr/>
        </p:nvGrpSpPr>
        <p:grpSpPr>
          <a:xfrm>
            <a:off x="8561774" y="3882509"/>
            <a:ext cx="357361" cy="487312"/>
            <a:chOff x="-742950" y="2119313"/>
            <a:chExt cx="890588" cy="1214438"/>
          </a:xfrm>
          <a:solidFill>
            <a:schemeClr val="bg1">
              <a:lumMod val="50000"/>
            </a:schemeClr>
          </a:solidFill>
        </p:grpSpPr>
        <p:sp>
          <p:nvSpPr>
            <p:cNvPr id="138" name="Freeform 187">
              <a:extLst>
                <a:ext uri="{FF2B5EF4-FFF2-40B4-BE49-F238E27FC236}">
                  <a16:creationId xmlns:a16="http://schemas.microsoft.com/office/drawing/2014/main" id="{D25ACE6C-2AE9-4C15-81CA-B6787A446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2950" y="2119313"/>
              <a:ext cx="890588" cy="1214438"/>
            </a:xfrm>
            <a:custGeom>
              <a:avLst/>
              <a:gdLst>
                <a:gd name="T0" fmla="*/ 893 w 893"/>
                <a:gd name="T1" fmla="*/ 216 h 1217"/>
                <a:gd name="T2" fmla="*/ 891 w 893"/>
                <a:gd name="T3" fmla="*/ 209 h 1217"/>
                <a:gd name="T4" fmla="*/ 891 w 893"/>
                <a:gd name="T5" fmla="*/ 207 h 1217"/>
                <a:gd name="T6" fmla="*/ 886 w 893"/>
                <a:gd name="T7" fmla="*/ 195 h 1217"/>
                <a:gd name="T8" fmla="*/ 698 w 893"/>
                <a:gd name="T9" fmla="*/ 5 h 1217"/>
                <a:gd name="T10" fmla="*/ 686 w 893"/>
                <a:gd name="T11" fmla="*/ 0 h 1217"/>
                <a:gd name="T12" fmla="*/ 17 w 893"/>
                <a:gd name="T13" fmla="*/ 0 h 1217"/>
                <a:gd name="T14" fmla="*/ 0 w 893"/>
                <a:gd name="T15" fmla="*/ 17 h 1217"/>
                <a:gd name="T16" fmla="*/ 0 w 893"/>
                <a:gd name="T17" fmla="*/ 820 h 1217"/>
                <a:gd name="T18" fmla="*/ 17 w 893"/>
                <a:gd name="T19" fmla="*/ 837 h 1217"/>
                <a:gd name="T20" fmla="*/ 34 w 893"/>
                <a:gd name="T21" fmla="*/ 820 h 1217"/>
                <a:gd name="T22" fmla="*/ 34 w 893"/>
                <a:gd name="T23" fmla="*/ 34 h 1217"/>
                <a:gd name="T24" fmla="*/ 669 w 893"/>
                <a:gd name="T25" fmla="*/ 34 h 1217"/>
                <a:gd name="T26" fmla="*/ 669 w 893"/>
                <a:gd name="T27" fmla="*/ 216 h 1217"/>
                <a:gd name="T28" fmla="*/ 686 w 893"/>
                <a:gd name="T29" fmla="*/ 233 h 1217"/>
                <a:gd name="T30" fmla="*/ 857 w 893"/>
                <a:gd name="T31" fmla="*/ 233 h 1217"/>
                <a:gd name="T32" fmla="*/ 857 w 893"/>
                <a:gd name="T33" fmla="*/ 1183 h 1217"/>
                <a:gd name="T34" fmla="*/ 263 w 893"/>
                <a:gd name="T35" fmla="*/ 1183 h 1217"/>
                <a:gd name="T36" fmla="*/ 246 w 893"/>
                <a:gd name="T37" fmla="*/ 1200 h 1217"/>
                <a:gd name="T38" fmla="*/ 263 w 893"/>
                <a:gd name="T39" fmla="*/ 1217 h 1217"/>
                <a:gd name="T40" fmla="*/ 874 w 893"/>
                <a:gd name="T41" fmla="*/ 1217 h 1217"/>
                <a:gd name="T42" fmla="*/ 891 w 893"/>
                <a:gd name="T43" fmla="*/ 1200 h 1217"/>
                <a:gd name="T44" fmla="*/ 891 w 893"/>
                <a:gd name="T45" fmla="*/ 224 h 1217"/>
                <a:gd name="T46" fmla="*/ 893 w 893"/>
                <a:gd name="T47" fmla="*/ 216 h 1217"/>
                <a:gd name="T48" fmla="*/ 703 w 893"/>
                <a:gd name="T49" fmla="*/ 58 h 1217"/>
                <a:gd name="T50" fmla="*/ 843 w 893"/>
                <a:gd name="T51" fmla="*/ 200 h 1217"/>
                <a:gd name="T52" fmla="*/ 703 w 893"/>
                <a:gd name="T53" fmla="*/ 200 h 1217"/>
                <a:gd name="T54" fmla="*/ 703 w 893"/>
                <a:gd name="T55" fmla="*/ 5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3" h="1217">
                  <a:moveTo>
                    <a:pt x="893" y="216"/>
                  </a:moveTo>
                  <a:cubicBezTo>
                    <a:pt x="893" y="214"/>
                    <a:pt x="892" y="211"/>
                    <a:pt x="891" y="209"/>
                  </a:cubicBezTo>
                  <a:cubicBezTo>
                    <a:pt x="891" y="207"/>
                    <a:pt x="891" y="207"/>
                    <a:pt x="891" y="207"/>
                  </a:cubicBezTo>
                  <a:cubicBezTo>
                    <a:pt x="891" y="202"/>
                    <a:pt x="889" y="198"/>
                    <a:pt x="886" y="195"/>
                  </a:cubicBezTo>
                  <a:cubicBezTo>
                    <a:pt x="698" y="5"/>
                    <a:pt x="698" y="5"/>
                    <a:pt x="698" y="5"/>
                  </a:cubicBezTo>
                  <a:cubicBezTo>
                    <a:pt x="694" y="2"/>
                    <a:pt x="690" y="0"/>
                    <a:pt x="68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30"/>
                    <a:pt x="8" y="837"/>
                    <a:pt x="17" y="837"/>
                  </a:cubicBezTo>
                  <a:cubicBezTo>
                    <a:pt x="26" y="837"/>
                    <a:pt x="34" y="830"/>
                    <a:pt x="34" y="820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69" y="216"/>
                    <a:pt x="669" y="216"/>
                    <a:pt x="669" y="216"/>
                  </a:cubicBezTo>
                  <a:cubicBezTo>
                    <a:pt x="669" y="226"/>
                    <a:pt x="677" y="233"/>
                    <a:pt x="686" y="233"/>
                  </a:cubicBezTo>
                  <a:cubicBezTo>
                    <a:pt x="857" y="233"/>
                    <a:pt x="857" y="233"/>
                    <a:pt x="857" y="233"/>
                  </a:cubicBezTo>
                  <a:cubicBezTo>
                    <a:pt x="857" y="1183"/>
                    <a:pt x="857" y="1183"/>
                    <a:pt x="857" y="1183"/>
                  </a:cubicBezTo>
                  <a:cubicBezTo>
                    <a:pt x="263" y="1183"/>
                    <a:pt x="263" y="1183"/>
                    <a:pt x="263" y="1183"/>
                  </a:cubicBezTo>
                  <a:cubicBezTo>
                    <a:pt x="254" y="1183"/>
                    <a:pt x="246" y="1191"/>
                    <a:pt x="246" y="1200"/>
                  </a:cubicBezTo>
                  <a:cubicBezTo>
                    <a:pt x="246" y="1210"/>
                    <a:pt x="254" y="1217"/>
                    <a:pt x="263" y="1217"/>
                  </a:cubicBezTo>
                  <a:cubicBezTo>
                    <a:pt x="874" y="1217"/>
                    <a:pt x="874" y="1217"/>
                    <a:pt x="874" y="1217"/>
                  </a:cubicBezTo>
                  <a:cubicBezTo>
                    <a:pt x="883" y="1217"/>
                    <a:pt x="891" y="1210"/>
                    <a:pt x="891" y="1200"/>
                  </a:cubicBezTo>
                  <a:cubicBezTo>
                    <a:pt x="891" y="224"/>
                    <a:pt x="891" y="224"/>
                    <a:pt x="891" y="224"/>
                  </a:cubicBezTo>
                  <a:cubicBezTo>
                    <a:pt x="892" y="221"/>
                    <a:pt x="893" y="219"/>
                    <a:pt x="893" y="216"/>
                  </a:cubicBezTo>
                  <a:close/>
                  <a:moveTo>
                    <a:pt x="703" y="58"/>
                  </a:moveTo>
                  <a:cubicBezTo>
                    <a:pt x="843" y="200"/>
                    <a:pt x="843" y="200"/>
                    <a:pt x="843" y="200"/>
                  </a:cubicBezTo>
                  <a:cubicBezTo>
                    <a:pt x="703" y="200"/>
                    <a:pt x="703" y="200"/>
                    <a:pt x="703" y="200"/>
                  </a:cubicBezTo>
                  <a:lnTo>
                    <a:pt x="7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188">
              <a:extLst>
                <a:ext uri="{FF2B5EF4-FFF2-40B4-BE49-F238E27FC236}">
                  <a16:creationId xmlns:a16="http://schemas.microsoft.com/office/drawing/2014/main" id="{7CF67DE2-706C-4A25-9927-6FDAAD26B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625726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189">
              <a:extLst>
                <a:ext uri="{FF2B5EF4-FFF2-40B4-BE49-F238E27FC236}">
                  <a16:creationId xmlns:a16="http://schemas.microsoft.com/office/drawing/2014/main" id="{518E6F68-E06D-430C-A714-8B8C7E9D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747963"/>
              <a:ext cx="320675" cy="33338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7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7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90">
              <a:extLst>
                <a:ext uri="{FF2B5EF4-FFF2-40B4-BE49-F238E27FC236}">
                  <a16:creationId xmlns:a16="http://schemas.microsoft.com/office/drawing/2014/main" id="{17E29AE5-22D0-40CF-AF73-23AAC6495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505076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91">
              <a:extLst>
                <a:ext uri="{FF2B5EF4-FFF2-40B4-BE49-F238E27FC236}">
                  <a16:creationId xmlns:a16="http://schemas.microsoft.com/office/drawing/2014/main" id="{3614CD56-8EA9-4A22-BBB1-BC7B076E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382838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92">
              <a:extLst>
                <a:ext uri="{FF2B5EF4-FFF2-40B4-BE49-F238E27FC236}">
                  <a16:creationId xmlns:a16="http://schemas.microsoft.com/office/drawing/2014/main" id="{060B7649-3753-4625-B193-019AD4B1A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870201"/>
              <a:ext cx="320675" cy="31750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6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6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6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93">
              <a:extLst>
                <a:ext uri="{FF2B5EF4-FFF2-40B4-BE49-F238E27FC236}">
                  <a16:creationId xmlns:a16="http://schemas.microsoft.com/office/drawing/2014/main" id="{D10373FF-5E69-4DEB-B6CC-418C29BE3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990851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7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94">
              <a:extLst>
                <a:ext uri="{FF2B5EF4-FFF2-40B4-BE49-F238E27FC236}">
                  <a16:creationId xmlns:a16="http://schemas.microsoft.com/office/drawing/2014/main" id="{7327E978-E490-4208-904F-2E2F6F2D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3111501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95">
              <a:extLst>
                <a:ext uri="{FF2B5EF4-FFF2-40B4-BE49-F238E27FC236}">
                  <a16:creationId xmlns:a16="http://schemas.microsoft.com/office/drawing/2014/main" id="{8B05CE78-9CF3-4771-B943-2754FD0A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349501"/>
              <a:ext cx="107950" cy="92075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96">
              <a:extLst>
                <a:ext uri="{FF2B5EF4-FFF2-40B4-BE49-F238E27FC236}">
                  <a16:creationId xmlns:a16="http://schemas.microsoft.com/office/drawing/2014/main" id="{E0A83F50-3D7F-402E-B42A-EBE0DD8AF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473326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5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97">
              <a:extLst>
                <a:ext uri="{FF2B5EF4-FFF2-40B4-BE49-F238E27FC236}">
                  <a16:creationId xmlns:a16="http://schemas.microsoft.com/office/drawing/2014/main" id="{34E48D6B-FF35-4368-A6DB-40FEA0079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590801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98">
              <a:extLst>
                <a:ext uri="{FF2B5EF4-FFF2-40B4-BE49-F238E27FC236}">
                  <a16:creationId xmlns:a16="http://schemas.microsoft.com/office/drawing/2014/main" id="{CE86B33F-6DBE-4E07-AA67-83062889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843213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99">
              <a:extLst>
                <a:ext uri="{FF2B5EF4-FFF2-40B4-BE49-F238E27FC236}">
                  <a16:creationId xmlns:a16="http://schemas.microsoft.com/office/drawing/2014/main" id="{7EFAF0C6-ED7B-4273-99A7-B9F7A88A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3076576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1" name="TextBox 17">
            <a:extLst>
              <a:ext uri="{FF2B5EF4-FFF2-40B4-BE49-F238E27FC236}">
                <a16:creationId xmlns:a16="http://schemas.microsoft.com/office/drawing/2014/main" id="{B92024AA-9EEA-44F1-AC82-B47476DE6352}"/>
              </a:ext>
            </a:extLst>
          </p:cNvPr>
          <p:cNvSpPr txBox="1"/>
          <p:nvPr/>
        </p:nvSpPr>
        <p:spPr>
          <a:xfrm>
            <a:off x="9145821" y="4011654"/>
            <a:ext cx="146095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Clr>
                <a:srgbClr val="006AB2"/>
              </a:buClr>
              <a:buNone/>
            </a:pPr>
            <a:r>
              <a:rPr lang="fr-FR" b="1" dirty="0">
                <a:solidFill>
                  <a:schemeClr val="accent1"/>
                </a:solidFill>
                <a:cs typeface="Arial"/>
              </a:rPr>
              <a:t>Modalités </a:t>
            </a:r>
            <a:r>
              <a:rPr lang="fr-FR" b="1" dirty="0">
                <a:solidFill>
                  <a:srgbClr val="006AB2"/>
                </a:solidFill>
                <a:cs typeface="Arial"/>
              </a:rPr>
              <a:t> </a:t>
            </a:r>
            <a:endParaRPr lang="fr-FR" dirty="0"/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4B5A3742-2210-4897-AB89-663F69F0B2B8}"/>
              </a:ext>
            </a:extLst>
          </p:cNvPr>
          <p:cNvSpPr txBox="1"/>
          <p:nvPr/>
        </p:nvSpPr>
        <p:spPr>
          <a:xfrm>
            <a:off x="8529822" y="4436281"/>
            <a:ext cx="2914696" cy="101566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Fichier Excel en deux onglets : </a:t>
            </a:r>
          </a:p>
          <a:p>
            <a:pPr marL="452120" indent="-171450">
              <a:buFontTx/>
              <a:buChar char="-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Le premier expliquant le contenu</a:t>
            </a:r>
          </a:p>
          <a:p>
            <a:pPr marL="452120" indent="-171450">
              <a:buFontTx/>
              <a:buChar char="-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Le second permettant la saisie des retours des ESMS</a:t>
            </a: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0DDBF9C-CDC1-A33E-7DA7-0F240DE60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622" y="5331177"/>
            <a:ext cx="400756" cy="466607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F8D59A47-DCD8-DC66-F510-353CAD794285}"/>
              </a:ext>
            </a:extLst>
          </p:cNvPr>
          <p:cNvSpPr txBox="1"/>
          <p:nvPr/>
        </p:nvSpPr>
        <p:spPr>
          <a:xfrm>
            <a:off x="9117599" y="5498024"/>
            <a:ext cx="1460953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None/>
            </a:pPr>
            <a:r>
              <a:rPr lang="fr-FR" b="1">
                <a:solidFill>
                  <a:schemeClr val="accent1"/>
                </a:solidFill>
                <a:cs typeface="Arial"/>
              </a:rPr>
              <a:t>Temps estimé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58CAA0-F8FE-C8ED-059C-47FD0699F51A}"/>
              </a:ext>
            </a:extLst>
          </p:cNvPr>
          <p:cNvSpPr txBox="1"/>
          <p:nvPr/>
        </p:nvSpPr>
        <p:spPr>
          <a:xfrm>
            <a:off x="8605081" y="5837985"/>
            <a:ext cx="2914696" cy="83099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2h pour prendre connaissance des critères et les discuter (si travail réalisé en équipe) et 1h pour compléter la grille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>
            <a:extLst>
              <a:ext uri="{FF2B5EF4-FFF2-40B4-BE49-F238E27FC236}">
                <a16:creationId xmlns:a16="http://schemas.microsoft.com/office/drawing/2014/main" id="{27E20398-BD3D-46F0-58CA-703FE4A73827}"/>
              </a:ext>
            </a:extLst>
          </p:cNvPr>
          <p:cNvSpPr txBox="1"/>
          <p:nvPr/>
        </p:nvSpPr>
        <p:spPr>
          <a:xfrm>
            <a:off x="1472744" y="1902941"/>
            <a:ext cx="10047362" cy="13080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</a:rPr>
              <a:t>Le référentiel vise à fixer les règles pour un numérique en santé éthique et respectueux des utilisateurs </a:t>
            </a:r>
          </a:p>
          <a:p>
            <a:pPr algn="just">
              <a:spcBef>
                <a:spcPts val="6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</a:rPr>
              <a:t>Plusieurs déclinaisons du référentiel éthique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ont été créées pour</a:t>
            </a:r>
            <a:r>
              <a:rPr lang="fr-FR" sz="1400" b="1" dirty="0">
                <a:solidFill>
                  <a:srgbClr val="006AB2"/>
                </a:solidFill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répondre à des besoins autour de la </a:t>
            </a:r>
            <a:r>
              <a:rPr lang="fr-FR" sz="1400" b="1" dirty="0">
                <a:solidFill>
                  <a:srgbClr val="006AB2"/>
                </a:solidFill>
              </a:rPr>
              <a:t>pratique des professionnels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(éthique de la télésanté, éthique de l’intelligence artificielle) </a:t>
            </a:r>
            <a:r>
              <a:rPr lang="fr-FR" sz="1400" b="1" dirty="0">
                <a:solidFill>
                  <a:srgbClr val="006AB2"/>
                </a:solidFill>
              </a:rPr>
              <a:t>et sectoriel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(éthique des logiciels de cabinet, éthique des systèmes d’information hospitaliers,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…).</a:t>
            </a:r>
          </a:p>
          <a:p>
            <a:pPr algn="just">
              <a:spcBef>
                <a:spcPts val="600"/>
              </a:spcBef>
              <a:buClr>
                <a:srgbClr val="006AB2"/>
              </a:buClr>
              <a:buNone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6D532E1-DED6-2B95-4EEB-5089F1145D9D}"/>
              </a:ext>
            </a:extLst>
          </p:cNvPr>
          <p:cNvSpPr txBox="1"/>
          <p:nvPr/>
        </p:nvSpPr>
        <p:spPr>
          <a:xfrm>
            <a:off x="554738" y="1340764"/>
            <a:ext cx="6850467" cy="452870"/>
          </a:xfrm>
          <a:prstGeom prst="rect">
            <a:avLst/>
          </a:prstGeom>
          <a:solidFill>
            <a:srgbClr val="E7F6FF"/>
          </a:solidFill>
          <a:ln w="19050">
            <a:noFill/>
            <a:prstDash val="sysDot"/>
          </a:ln>
        </p:spPr>
        <p:txBody>
          <a:bodyPr vert="horz" wrap="square" lIns="144000" tIns="72000" rIns="144000" bIns="7200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2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</a:rPr>
              <a:t>Aide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923616E9-B987-46F3-860C-EA02E2026E82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752564" y="1828263"/>
            <a:ext cx="344173" cy="578609"/>
            <a:chOff x="9774238" y="5526723"/>
            <a:chExt cx="269874" cy="439738"/>
          </a:xfrm>
        </p:grpSpPr>
        <p:sp>
          <p:nvSpPr>
            <p:cNvPr id="96" name="AutoShape 130">
              <a:extLst>
                <a:ext uri="{FF2B5EF4-FFF2-40B4-BE49-F238E27FC236}">
                  <a16:creationId xmlns:a16="http://schemas.microsoft.com/office/drawing/2014/main" id="{DCD2C4CD-3196-4D04-9C92-4B3E7E8F4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74238" y="5537835"/>
              <a:ext cx="2682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Freeform 132">
              <a:extLst>
                <a:ext uri="{FF2B5EF4-FFF2-40B4-BE49-F238E27FC236}">
                  <a16:creationId xmlns:a16="http://schemas.microsoft.com/office/drawing/2014/main" id="{64758507-0C0F-4291-A81C-4747DDA6E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825" y="5526723"/>
              <a:ext cx="268287" cy="439738"/>
            </a:xfrm>
            <a:custGeom>
              <a:avLst/>
              <a:gdLst>
                <a:gd name="T0" fmla="*/ 818 w 950"/>
                <a:gd name="T1" fmla="*/ 325 h 1575"/>
                <a:gd name="T2" fmla="*/ 773 w 950"/>
                <a:gd name="T3" fmla="*/ 325 h 1575"/>
                <a:gd name="T4" fmla="*/ 624 w 950"/>
                <a:gd name="T5" fmla="*/ 741 h 1575"/>
                <a:gd name="T6" fmla="*/ 648 w 950"/>
                <a:gd name="T7" fmla="*/ 104 h 1575"/>
                <a:gd name="T8" fmla="*/ 773 w 950"/>
                <a:gd name="T9" fmla="*/ 220 h 1575"/>
                <a:gd name="T10" fmla="*/ 818 w 950"/>
                <a:gd name="T11" fmla="*/ 220 h 1575"/>
                <a:gd name="T12" fmla="*/ 617 w 950"/>
                <a:gd name="T13" fmla="*/ 71 h 1575"/>
                <a:gd name="T14" fmla="*/ 579 w 950"/>
                <a:gd name="T15" fmla="*/ 536 h 1575"/>
                <a:gd name="T16" fmla="*/ 210 w 950"/>
                <a:gd name="T17" fmla="*/ 577 h 1575"/>
                <a:gd name="T18" fmla="*/ 0 w 950"/>
                <a:gd name="T19" fmla="*/ 654 h 1575"/>
                <a:gd name="T20" fmla="*/ 22 w 950"/>
                <a:gd name="T21" fmla="*/ 1053 h 1575"/>
                <a:gd name="T22" fmla="*/ 45 w 950"/>
                <a:gd name="T23" fmla="*/ 986 h 1575"/>
                <a:gd name="T24" fmla="*/ 215 w 950"/>
                <a:gd name="T25" fmla="*/ 963 h 1575"/>
                <a:gd name="T26" fmla="*/ 576 w 950"/>
                <a:gd name="T27" fmla="*/ 988 h 1575"/>
                <a:gd name="T28" fmla="*/ 703 w 950"/>
                <a:gd name="T29" fmla="*/ 983 h 1575"/>
                <a:gd name="T30" fmla="*/ 477 w 950"/>
                <a:gd name="T31" fmla="*/ 791 h 1575"/>
                <a:gd name="T32" fmla="*/ 594 w 950"/>
                <a:gd name="T33" fmla="*/ 779 h 1575"/>
                <a:gd name="T34" fmla="*/ 899 w 950"/>
                <a:gd name="T35" fmla="*/ 966 h 1575"/>
                <a:gd name="T36" fmla="*/ 837 w 950"/>
                <a:gd name="T37" fmla="*/ 1260 h 1575"/>
                <a:gd name="T38" fmla="*/ 692 w 950"/>
                <a:gd name="T39" fmla="*/ 1376 h 1575"/>
                <a:gd name="T40" fmla="*/ 703 w 950"/>
                <a:gd name="T41" fmla="*/ 1420 h 1575"/>
                <a:gd name="T42" fmla="*/ 723 w 950"/>
                <a:gd name="T43" fmla="*/ 1471 h 1575"/>
                <a:gd name="T44" fmla="*/ 636 w 950"/>
                <a:gd name="T45" fmla="*/ 1530 h 1575"/>
                <a:gd name="T46" fmla="*/ 636 w 950"/>
                <a:gd name="T47" fmla="*/ 1575 h 1575"/>
                <a:gd name="T48" fmla="*/ 768 w 950"/>
                <a:gd name="T49" fmla="*/ 1471 h 1575"/>
                <a:gd name="T50" fmla="*/ 806 w 950"/>
                <a:gd name="T51" fmla="*/ 1369 h 1575"/>
                <a:gd name="T52" fmla="*/ 943 w 950"/>
                <a:gd name="T53" fmla="*/ 975 h 1575"/>
                <a:gd name="T54" fmla="*/ 818 w 950"/>
                <a:gd name="T55" fmla="*/ 786 h 1575"/>
                <a:gd name="T56" fmla="*/ 45 w 950"/>
                <a:gd name="T57" fmla="*/ 893 h 1575"/>
                <a:gd name="T58" fmla="*/ 133 w 950"/>
                <a:gd name="T59" fmla="*/ 581 h 1575"/>
                <a:gd name="T60" fmla="*/ 193 w 950"/>
                <a:gd name="T61" fmla="*/ 901 h 1575"/>
                <a:gd name="T62" fmla="*/ 386 w 950"/>
                <a:gd name="T63" fmla="*/ 893 h 1575"/>
                <a:gd name="T64" fmla="*/ 238 w 950"/>
                <a:gd name="T65" fmla="*/ 901 h 1575"/>
                <a:gd name="T66" fmla="*/ 312 w 950"/>
                <a:gd name="T67" fmla="*/ 564 h 1575"/>
                <a:gd name="T68" fmla="*/ 386 w 950"/>
                <a:gd name="T69" fmla="*/ 893 h 1575"/>
                <a:gd name="T70" fmla="*/ 431 w 950"/>
                <a:gd name="T71" fmla="*/ 893 h 1575"/>
                <a:gd name="T72" fmla="*/ 524 w 950"/>
                <a:gd name="T73" fmla="*/ 964 h 1575"/>
                <a:gd name="T74" fmla="*/ 520 w 950"/>
                <a:gd name="T75" fmla="*/ 714 h 1575"/>
                <a:gd name="T76" fmla="*/ 431 w 950"/>
                <a:gd name="T77" fmla="*/ 629 h 1575"/>
                <a:gd name="T78" fmla="*/ 579 w 950"/>
                <a:gd name="T79" fmla="*/ 629 h 1575"/>
                <a:gd name="T80" fmla="*/ 579 w 950"/>
                <a:gd name="T81" fmla="*/ 72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1575">
                  <a:moveTo>
                    <a:pt x="818" y="786"/>
                  </a:moveTo>
                  <a:cubicBezTo>
                    <a:pt x="818" y="325"/>
                    <a:pt x="818" y="325"/>
                    <a:pt x="818" y="325"/>
                  </a:cubicBezTo>
                  <a:cubicBezTo>
                    <a:pt x="818" y="313"/>
                    <a:pt x="808" y="303"/>
                    <a:pt x="795" y="303"/>
                  </a:cubicBezTo>
                  <a:cubicBezTo>
                    <a:pt x="783" y="303"/>
                    <a:pt x="773" y="313"/>
                    <a:pt x="773" y="325"/>
                  </a:cubicBezTo>
                  <a:cubicBezTo>
                    <a:pt x="773" y="778"/>
                    <a:pt x="773" y="778"/>
                    <a:pt x="773" y="778"/>
                  </a:cubicBezTo>
                  <a:cubicBezTo>
                    <a:pt x="712" y="768"/>
                    <a:pt x="657" y="752"/>
                    <a:pt x="624" y="741"/>
                  </a:cubicBezTo>
                  <a:cubicBezTo>
                    <a:pt x="624" y="669"/>
                    <a:pt x="624" y="238"/>
                    <a:pt x="624" y="158"/>
                  </a:cubicBezTo>
                  <a:cubicBezTo>
                    <a:pt x="624" y="137"/>
                    <a:pt x="633" y="118"/>
                    <a:pt x="648" y="104"/>
                  </a:cubicBezTo>
                  <a:cubicBezTo>
                    <a:pt x="696" y="60"/>
                    <a:pt x="773" y="94"/>
                    <a:pt x="773" y="160"/>
                  </a:cubicBezTo>
                  <a:cubicBezTo>
                    <a:pt x="773" y="220"/>
                    <a:pt x="773" y="220"/>
                    <a:pt x="773" y="220"/>
                  </a:cubicBezTo>
                  <a:cubicBezTo>
                    <a:pt x="773" y="232"/>
                    <a:pt x="783" y="243"/>
                    <a:pt x="795" y="243"/>
                  </a:cubicBezTo>
                  <a:cubicBezTo>
                    <a:pt x="808" y="243"/>
                    <a:pt x="818" y="232"/>
                    <a:pt x="818" y="220"/>
                  </a:cubicBezTo>
                  <a:cubicBezTo>
                    <a:pt x="818" y="160"/>
                    <a:pt x="818" y="160"/>
                    <a:pt x="818" y="160"/>
                  </a:cubicBezTo>
                  <a:cubicBezTo>
                    <a:pt x="818" y="55"/>
                    <a:pt x="694" y="0"/>
                    <a:pt x="617" y="71"/>
                  </a:cubicBezTo>
                  <a:cubicBezTo>
                    <a:pt x="593" y="93"/>
                    <a:pt x="579" y="125"/>
                    <a:pt x="579" y="158"/>
                  </a:cubicBezTo>
                  <a:cubicBezTo>
                    <a:pt x="579" y="536"/>
                    <a:pt x="579" y="536"/>
                    <a:pt x="579" y="536"/>
                  </a:cubicBezTo>
                  <a:cubicBezTo>
                    <a:pt x="524" y="491"/>
                    <a:pt x="443" y="506"/>
                    <a:pt x="405" y="564"/>
                  </a:cubicBezTo>
                  <a:cubicBezTo>
                    <a:pt x="352" y="498"/>
                    <a:pt x="252" y="507"/>
                    <a:pt x="210" y="577"/>
                  </a:cubicBezTo>
                  <a:cubicBezTo>
                    <a:pt x="210" y="577"/>
                    <a:pt x="210" y="577"/>
                    <a:pt x="210" y="577"/>
                  </a:cubicBezTo>
                  <a:cubicBezTo>
                    <a:pt x="138" y="493"/>
                    <a:pt x="0" y="543"/>
                    <a:pt x="0" y="654"/>
                  </a:cubicBezTo>
                  <a:cubicBezTo>
                    <a:pt x="0" y="664"/>
                    <a:pt x="0" y="1019"/>
                    <a:pt x="0" y="1030"/>
                  </a:cubicBezTo>
                  <a:cubicBezTo>
                    <a:pt x="0" y="1042"/>
                    <a:pt x="10" y="1053"/>
                    <a:pt x="22" y="1053"/>
                  </a:cubicBezTo>
                  <a:cubicBezTo>
                    <a:pt x="35" y="1053"/>
                    <a:pt x="45" y="1042"/>
                    <a:pt x="45" y="1030"/>
                  </a:cubicBezTo>
                  <a:cubicBezTo>
                    <a:pt x="45" y="986"/>
                    <a:pt x="45" y="986"/>
                    <a:pt x="45" y="986"/>
                  </a:cubicBezTo>
                  <a:cubicBezTo>
                    <a:pt x="65" y="1002"/>
                    <a:pt x="91" y="1012"/>
                    <a:pt x="119" y="1012"/>
                  </a:cubicBezTo>
                  <a:cubicBezTo>
                    <a:pt x="158" y="1012"/>
                    <a:pt x="194" y="993"/>
                    <a:pt x="215" y="963"/>
                  </a:cubicBezTo>
                  <a:cubicBezTo>
                    <a:pt x="263" y="1028"/>
                    <a:pt x="361" y="1028"/>
                    <a:pt x="408" y="962"/>
                  </a:cubicBezTo>
                  <a:cubicBezTo>
                    <a:pt x="448" y="1017"/>
                    <a:pt x="523" y="1028"/>
                    <a:pt x="576" y="988"/>
                  </a:cubicBezTo>
                  <a:cubicBezTo>
                    <a:pt x="622" y="1007"/>
                    <a:pt x="687" y="1027"/>
                    <a:pt x="697" y="1027"/>
                  </a:cubicBezTo>
                  <a:cubicBezTo>
                    <a:pt x="724" y="1027"/>
                    <a:pt x="728" y="990"/>
                    <a:pt x="703" y="983"/>
                  </a:cubicBezTo>
                  <a:cubicBezTo>
                    <a:pt x="605" y="958"/>
                    <a:pt x="538" y="921"/>
                    <a:pt x="535" y="919"/>
                  </a:cubicBezTo>
                  <a:cubicBezTo>
                    <a:pt x="513" y="907"/>
                    <a:pt x="443" y="862"/>
                    <a:pt x="477" y="791"/>
                  </a:cubicBezTo>
                  <a:cubicBezTo>
                    <a:pt x="496" y="752"/>
                    <a:pt x="505" y="750"/>
                    <a:pt x="583" y="775"/>
                  </a:cubicBezTo>
                  <a:cubicBezTo>
                    <a:pt x="591" y="777"/>
                    <a:pt x="595" y="779"/>
                    <a:pt x="594" y="779"/>
                  </a:cubicBezTo>
                  <a:cubicBezTo>
                    <a:pt x="703" y="817"/>
                    <a:pt x="792" y="826"/>
                    <a:pt x="791" y="826"/>
                  </a:cubicBezTo>
                  <a:cubicBezTo>
                    <a:pt x="858" y="839"/>
                    <a:pt x="904" y="899"/>
                    <a:pt x="899" y="966"/>
                  </a:cubicBezTo>
                  <a:cubicBezTo>
                    <a:pt x="898" y="972"/>
                    <a:pt x="895" y="1046"/>
                    <a:pt x="870" y="1170"/>
                  </a:cubicBezTo>
                  <a:cubicBezTo>
                    <a:pt x="865" y="1198"/>
                    <a:pt x="859" y="1222"/>
                    <a:pt x="837" y="1260"/>
                  </a:cubicBezTo>
                  <a:cubicBezTo>
                    <a:pt x="820" y="1288"/>
                    <a:pt x="799" y="1314"/>
                    <a:pt x="775" y="1337"/>
                  </a:cubicBezTo>
                  <a:cubicBezTo>
                    <a:pt x="771" y="1340"/>
                    <a:pt x="744" y="1364"/>
                    <a:pt x="692" y="1376"/>
                  </a:cubicBezTo>
                  <a:cubicBezTo>
                    <a:pt x="680" y="1379"/>
                    <a:pt x="672" y="1392"/>
                    <a:pt x="675" y="1404"/>
                  </a:cubicBezTo>
                  <a:cubicBezTo>
                    <a:pt x="678" y="1416"/>
                    <a:pt x="690" y="1423"/>
                    <a:pt x="703" y="1420"/>
                  </a:cubicBezTo>
                  <a:cubicBezTo>
                    <a:pt x="710" y="1418"/>
                    <a:pt x="717" y="1417"/>
                    <a:pt x="723" y="1414"/>
                  </a:cubicBezTo>
                  <a:cubicBezTo>
                    <a:pt x="723" y="1471"/>
                    <a:pt x="723" y="1471"/>
                    <a:pt x="723" y="1471"/>
                  </a:cubicBezTo>
                  <a:cubicBezTo>
                    <a:pt x="723" y="1504"/>
                    <a:pt x="697" y="1530"/>
                    <a:pt x="664" y="1530"/>
                  </a:cubicBezTo>
                  <a:cubicBezTo>
                    <a:pt x="636" y="1530"/>
                    <a:pt x="636" y="1530"/>
                    <a:pt x="636" y="1530"/>
                  </a:cubicBezTo>
                  <a:cubicBezTo>
                    <a:pt x="623" y="1530"/>
                    <a:pt x="613" y="1540"/>
                    <a:pt x="613" y="1553"/>
                  </a:cubicBezTo>
                  <a:cubicBezTo>
                    <a:pt x="613" y="1565"/>
                    <a:pt x="623" y="1575"/>
                    <a:pt x="636" y="1575"/>
                  </a:cubicBezTo>
                  <a:cubicBezTo>
                    <a:pt x="664" y="1575"/>
                    <a:pt x="664" y="1575"/>
                    <a:pt x="664" y="1575"/>
                  </a:cubicBezTo>
                  <a:cubicBezTo>
                    <a:pt x="722" y="1575"/>
                    <a:pt x="768" y="1528"/>
                    <a:pt x="768" y="1471"/>
                  </a:cubicBezTo>
                  <a:cubicBezTo>
                    <a:pt x="768" y="1400"/>
                    <a:pt x="768" y="1400"/>
                    <a:pt x="768" y="1400"/>
                  </a:cubicBezTo>
                  <a:cubicBezTo>
                    <a:pt x="771" y="1398"/>
                    <a:pt x="790" y="1385"/>
                    <a:pt x="806" y="1369"/>
                  </a:cubicBezTo>
                  <a:cubicBezTo>
                    <a:pt x="859" y="1320"/>
                    <a:pt x="901" y="1252"/>
                    <a:pt x="913" y="1185"/>
                  </a:cubicBezTo>
                  <a:cubicBezTo>
                    <a:pt x="918" y="1156"/>
                    <a:pt x="936" y="1077"/>
                    <a:pt x="943" y="975"/>
                  </a:cubicBezTo>
                  <a:cubicBezTo>
                    <a:pt x="944" y="970"/>
                    <a:pt x="944" y="970"/>
                    <a:pt x="944" y="970"/>
                  </a:cubicBezTo>
                  <a:cubicBezTo>
                    <a:pt x="950" y="886"/>
                    <a:pt x="897" y="810"/>
                    <a:pt x="818" y="786"/>
                  </a:cubicBezTo>
                  <a:close/>
                  <a:moveTo>
                    <a:pt x="119" y="967"/>
                  </a:moveTo>
                  <a:cubicBezTo>
                    <a:pt x="78" y="967"/>
                    <a:pt x="45" y="934"/>
                    <a:pt x="45" y="893"/>
                  </a:cubicBezTo>
                  <a:cubicBezTo>
                    <a:pt x="45" y="654"/>
                    <a:pt x="45" y="654"/>
                    <a:pt x="45" y="654"/>
                  </a:cubicBezTo>
                  <a:cubicBezTo>
                    <a:pt x="45" y="608"/>
                    <a:pt x="87" y="572"/>
                    <a:pt x="133" y="581"/>
                  </a:cubicBezTo>
                  <a:cubicBezTo>
                    <a:pt x="164" y="587"/>
                    <a:pt x="188" y="612"/>
                    <a:pt x="192" y="644"/>
                  </a:cubicBezTo>
                  <a:cubicBezTo>
                    <a:pt x="193" y="907"/>
                    <a:pt x="192" y="892"/>
                    <a:pt x="193" y="901"/>
                  </a:cubicBezTo>
                  <a:cubicBezTo>
                    <a:pt x="189" y="938"/>
                    <a:pt x="157" y="967"/>
                    <a:pt x="119" y="967"/>
                  </a:cubicBezTo>
                  <a:close/>
                  <a:moveTo>
                    <a:pt x="386" y="893"/>
                  </a:moveTo>
                  <a:cubicBezTo>
                    <a:pt x="386" y="934"/>
                    <a:pt x="353" y="967"/>
                    <a:pt x="312" y="967"/>
                  </a:cubicBezTo>
                  <a:cubicBezTo>
                    <a:pt x="273" y="967"/>
                    <a:pt x="242" y="938"/>
                    <a:pt x="238" y="901"/>
                  </a:cubicBezTo>
                  <a:cubicBezTo>
                    <a:pt x="238" y="895"/>
                    <a:pt x="239" y="657"/>
                    <a:pt x="237" y="639"/>
                  </a:cubicBezTo>
                  <a:cubicBezTo>
                    <a:pt x="237" y="598"/>
                    <a:pt x="271" y="564"/>
                    <a:pt x="312" y="564"/>
                  </a:cubicBezTo>
                  <a:cubicBezTo>
                    <a:pt x="353" y="564"/>
                    <a:pt x="386" y="598"/>
                    <a:pt x="386" y="639"/>
                  </a:cubicBezTo>
                  <a:lnTo>
                    <a:pt x="386" y="893"/>
                  </a:lnTo>
                  <a:close/>
                  <a:moveTo>
                    <a:pt x="524" y="964"/>
                  </a:moveTo>
                  <a:cubicBezTo>
                    <a:pt x="477" y="977"/>
                    <a:pt x="431" y="941"/>
                    <a:pt x="431" y="893"/>
                  </a:cubicBezTo>
                  <a:cubicBezTo>
                    <a:pt x="431" y="871"/>
                    <a:pt x="431" y="871"/>
                    <a:pt x="431" y="871"/>
                  </a:cubicBezTo>
                  <a:cubicBezTo>
                    <a:pt x="444" y="905"/>
                    <a:pt x="472" y="938"/>
                    <a:pt x="524" y="964"/>
                  </a:cubicBezTo>
                  <a:close/>
                  <a:moveTo>
                    <a:pt x="579" y="727"/>
                  </a:moveTo>
                  <a:cubicBezTo>
                    <a:pt x="561" y="721"/>
                    <a:pt x="539" y="715"/>
                    <a:pt x="520" y="714"/>
                  </a:cubicBezTo>
                  <a:cubicBezTo>
                    <a:pt x="474" y="711"/>
                    <a:pt x="447" y="742"/>
                    <a:pt x="431" y="785"/>
                  </a:cubicBezTo>
                  <a:cubicBezTo>
                    <a:pt x="431" y="739"/>
                    <a:pt x="431" y="676"/>
                    <a:pt x="431" y="629"/>
                  </a:cubicBezTo>
                  <a:cubicBezTo>
                    <a:pt x="431" y="588"/>
                    <a:pt x="464" y="555"/>
                    <a:pt x="505" y="555"/>
                  </a:cubicBezTo>
                  <a:cubicBezTo>
                    <a:pt x="546" y="555"/>
                    <a:pt x="579" y="588"/>
                    <a:pt x="579" y="629"/>
                  </a:cubicBezTo>
                  <a:lnTo>
                    <a:pt x="579" y="727"/>
                  </a:lnTo>
                  <a:close/>
                  <a:moveTo>
                    <a:pt x="579" y="727"/>
                  </a:moveTo>
                  <a:cubicBezTo>
                    <a:pt x="579" y="727"/>
                    <a:pt x="579" y="727"/>
                    <a:pt x="579" y="727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Freeform 133">
              <a:extLst>
                <a:ext uri="{FF2B5EF4-FFF2-40B4-BE49-F238E27FC236}">
                  <a16:creationId xmlns:a16="http://schemas.microsoft.com/office/drawing/2014/main" id="{57BF8F04-DF90-4D8A-BB6E-56C51517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825" y="5837873"/>
              <a:ext cx="155575" cy="128588"/>
            </a:xfrm>
            <a:custGeom>
              <a:avLst/>
              <a:gdLst>
                <a:gd name="T0" fmla="*/ 531 w 553"/>
                <a:gd name="T1" fmla="*/ 418 h 463"/>
                <a:gd name="T2" fmla="*/ 210 w 553"/>
                <a:gd name="T3" fmla="*/ 418 h 463"/>
                <a:gd name="T4" fmla="*/ 150 w 553"/>
                <a:gd name="T5" fmla="*/ 358 h 463"/>
                <a:gd name="T6" fmla="*/ 112 w 553"/>
                <a:gd name="T7" fmla="*/ 212 h 463"/>
                <a:gd name="T8" fmla="*/ 45 w 553"/>
                <a:gd name="T9" fmla="*/ 22 h 463"/>
                <a:gd name="T10" fmla="*/ 22 w 553"/>
                <a:gd name="T11" fmla="*/ 1 h 463"/>
                <a:gd name="T12" fmla="*/ 0 w 553"/>
                <a:gd name="T13" fmla="*/ 24 h 463"/>
                <a:gd name="T14" fmla="*/ 76 w 553"/>
                <a:gd name="T15" fmla="*/ 239 h 463"/>
                <a:gd name="T16" fmla="*/ 105 w 553"/>
                <a:gd name="T17" fmla="*/ 358 h 463"/>
                <a:gd name="T18" fmla="*/ 210 w 553"/>
                <a:gd name="T19" fmla="*/ 463 h 463"/>
                <a:gd name="T20" fmla="*/ 531 w 553"/>
                <a:gd name="T21" fmla="*/ 463 h 463"/>
                <a:gd name="T22" fmla="*/ 553 w 553"/>
                <a:gd name="T23" fmla="*/ 441 h 463"/>
                <a:gd name="T24" fmla="*/ 531 w 553"/>
                <a:gd name="T25" fmla="*/ 418 h 463"/>
                <a:gd name="T26" fmla="*/ 531 w 553"/>
                <a:gd name="T27" fmla="*/ 418 h 463"/>
                <a:gd name="T28" fmla="*/ 531 w 553"/>
                <a:gd name="T29" fmla="*/ 41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3" h="463">
                  <a:moveTo>
                    <a:pt x="531" y="418"/>
                  </a:moveTo>
                  <a:cubicBezTo>
                    <a:pt x="210" y="418"/>
                    <a:pt x="210" y="418"/>
                    <a:pt x="210" y="418"/>
                  </a:cubicBezTo>
                  <a:cubicBezTo>
                    <a:pt x="177" y="418"/>
                    <a:pt x="150" y="391"/>
                    <a:pt x="150" y="358"/>
                  </a:cubicBezTo>
                  <a:cubicBezTo>
                    <a:pt x="149" y="345"/>
                    <a:pt x="160" y="277"/>
                    <a:pt x="112" y="212"/>
                  </a:cubicBezTo>
                  <a:cubicBezTo>
                    <a:pt x="71" y="157"/>
                    <a:pt x="47" y="91"/>
                    <a:pt x="45" y="22"/>
                  </a:cubicBezTo>
                  <a:cubicBezTo>
                    <a:pt x="44" y="10"/>
                    <a:pt x="34" y="0"/>
                    <a:pt x="22" y="1"/>
                  </a:cubicBezTo>
                  <a:cubicBezTo>
                    <a:pt x="9" y="1"/>
                    <a:pt x="0" y="11"/>
                    <a:pt x="0" y="24"/>
                  </a:cubicBezTo>
                  <a:cubicBezTo>
                    <a:pt x="3" y="102"/>
                    <a:pt x="29" y="176"/>
                    <a:pt x="76" y="239"/>
                  </a:cubicBezTo>
                  <a:cubicBezTo>
                    <a:pt x="114" y="290"/>
                    <a:pt x="104" y="344"/>
                    <a:pt x="105" y="358"/>
                  </a:cubicBezTo>
                  <a:cubicBezTo>
                    <a:pt x="105" y="416"/>
                    <a:pt x="152" y="463"/>
                    <a:pt x="210" y="463"/>
                  </a:cubicBezTo>
                  <a:cubicBezTo>
                    <a:pt x="531" y="463"/>
                    <a:pt x="531" y="463"/>
                    <a:pt x="531" y="463"/>
                  </a:cubicBezTo>
                  <a:cubicBezTo>
                    <a:pt x="543" y="463"/>
                    <a:pt x="553" y="453"/>
                    <a:pt x="553" y="441"/>
                  </a:cubicBezTo>
                  <a:cubicBezTo>
                    <a:pt x="553" y="428"/>
                    <a:pt x="543" y="418"/>
                    <a:pt x="531" y="418"/>
                  </a:cubicBezTo>
                  <a:close/>
                  <a:moveTo>
                    <a:pt x="531" y="418"/>
                  </a:moveTo>
                  <a:cubicBezTo>
                    <a:pt x="531" y="418"/>
                    <a:pt x="531" y="418"/>
                    <a:pt x="531" y="41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9" name="Gruppieren 11435">
            <a:extLst>
              <a:ext uri="{FF2B5EF4-FFF2-40B4-BE49-F238E27FC236}">
                <a16:creationId xmlns:a16="http://schemas.microsoft.com/office/drawing/2014/main" id="{263D5FEB-190E-4C47-B47F-A58F777A514C}"/>
              </a:ext>
            </a:extLst>
          </p:cNvPr>
          <p:cNvGrpSpPr>
            <a:grpSpLocks noChangeAspect="1"/>
          </p:cNvGrpSpPr>
          <p:nvPr/>
        </p:nvGrpSpPr>
        <p:grpSpPr>
          <a:xfrm>
            <a:off x="671895" y="3189229"/>
            <a:ext cx="357361" cy="487312"/>
            <a:chOff x="-742950" y="2119313"/>
            <a:chExt cx="890588" cy="1214438"/>
          </a:xfrm>
          <a:solidFill>
            <a:schemeClr val="bg1">
              <a:lumMod val="50000"/>
            </a:schemeClr>
          </a:solidFill>
        </p:grpSpPr>
        <p:sp>
          <p:nvSpPr>
            <p:cNvPr id="100" name="Freeform 187">
              <a:extLst>
                <a:ext uri="{FF2B5EF4-FFF2-40B4-BE49-F238E27FC236}">
                  <a16:creationId xmlns:a16="http://schemas.microsoft.com/office/drawing/2014/main" id="{EF0AC1C8-D579-4221-A822-376A3288A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42950" y="2119313"/>
              <a:ext cx="890588" cy="1214438"/>
            </a:xfrm>
            <a:custGeom>
              <a:avLst/>
              <a:gdLst>
                <a:gd name="T0" fmla="*/ 893 w 893"/>
                <a:gd name="T1" fmla="*/ 216 h 1217"/>
                <a:gd name="T2" fmla="*/ 891 w 893"/>
                <a:gd name="T3" fmla="*/ 209 h 1217"/>
                <a:gd name="T4" fmla="*/ 891 w 893"/>
                <a:gd name="T5" fmla="*/ 207 h 1217"/>
                <a:gd name="T6" fmla="*/ 886 w 893"/>
                <a:gd name="T7" fmla="*/ 195 h 1217"/>
                <a:gd name="T8" fmla="*/ 698 w 893"/>
                <a:gd name="T9" fmla="*/ 5 h 1217"/>
                <a:gd name="T10" fmla="*/ 686 w 893"/>
                <a:gd name="T11" fmla="*/ 0 h 1217"/>
                <a:gd name="T12" fmla="*/ 17 w 893"/>
                <a:gd name="T13" fmla="*/ 0 h 1217"/>
                <a:gd name="T14" fmla="*/ 0 w 893"/>
                <a:gd name="T15" fmla="*/ 17 h 1217"/>
                <a:gd name="T16" fmla="*/ 0 w 893"/>
                <a:gd name="T17" fmla="*/ 820 h 1217"/>
                <a:gd name="T18" fmla="*/ 17 w 893"/>
                <a:gd name="T19" fmla="*/ 837 h 1217"/>
                <a:gd name="T20" fmla="*/ 34 w 893"/>
                <a:gd name="T21" fmla="*/ 820 h 1217"/>
                <a:gd name="T22" fmla="*/ 34 w 893"/>
                <a:gd name="T23" fmla="*/ 34 h 1217"/>
                <a:gd name="T24" fmla="*/ 669 w 893"/>
                <a:gd name="T25" fmla="*/ 34 h 1217"/>
                <a:gd name="T26" fmla="*/ 669 w 893"/>
                <a:gd name="T27" fmla="*/ 216 h 1217"/>
                <a:gd name="T28" fmla="*/ 686 w 893"/>
                <a:gd name="T29" fmla="*/ 233 h 1217"/>
                <a:gd name="T30" fmla="*/ 857 w 893"/>
                <a:gd name="T31" fmla="*/ 233 h 1217"/>
                <a:gd name="T32" fmla="*/ 857 w 893"/>
                <a:gd name="T33" fmla="*/ 1183 h 1217"/>
                <a:gd name="T34" fmla="*/ 263 w 893"/>
                <a:gd name="T35" fmla="*/ 1183 h 1217"/>
                <a:gd name="T36" fmla="*/ 246 w 893"/>
                <a:gd name="T37" fmla="*/ 1200 h 1217"/>
                <a:gd name="T38" fmla="*/ 263 w 893"/>
                <a:gd name="T39" fmla="*/ 1217 h 1217"/>
                <a:gd name="T40" fmla="*/ 874 w 893"/>
                <a:gd name="T41" fmla="*/ 1217 h 1217"/>
                <a:gd name="T42" fmla="*/ 891 w 893"/>
                <a:gd name="T43" fmla="*/ 1200 h 1217"/>
                <a:gd name="T44" fmla="*/ 891 w 893"/>
                <a:gd name="T45" fmla="*/ 224 h 1217"/>
                <a:gd name="T46" fmla="*/ 893 w 893"/>
                <a:gd name="T47" fmla="*/ 216 h 1217"/>
                <a:gd name="T48" fmla="*/ 703 w 893"/>
                <a:gd name="T49" fmla="*/ 58 h 1217"/>
                <a:gd name="T50" fmla="*/ 843 w 893"/>
                <a:gd name="T51" fmla="*/ 200 h 1217"/>
                <a:gd name="T52" fmla="*/ 703 w 893"/>
                <a:gd name="T53" fmla="*/ 200 h 1217"/>
                <a:gd name="T54" fmla="*/ 703 w 893"/>
                <a:gd name="T55" fmla="*/ 5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3" h="1217">
                  <a:moveTo>
                    <a:pt x="893" y="216"/>
                  </a:moveTo>
                  <a:cubicBezTo>
                    <a:pt x="893" y="214"/>
                    <a:pt x="892" y="211"/>
                    <a:pt x="891" y="209"/>
                  </a:cubicBezTo>
                  <a:cubicBezTo>
                    <a:pt x="891" y="207"/>
                    <a:pt x="891" y="207"/>
                    <a:pt x="891" y="207"/>
                  </a:cubicBezTo>
                  <a:cubicBezTo>
                    <a:pt x="891" y="202"/>
                    <a:pt x="889" y="198"/>
                    <a:pt x="886" y="195"/>
                  </a:cubicBezTo>
                  <a:cubicBezTo>
                    <a:pt x="698" y="5"/>
                    <a:pt x="698" y="5"/>
                    <a:pt x="698" y="5"/>
                  </a:cubicBezTo>
                  <a:cubicBezTo>
                    <a:pt x="694" y="2"/>
                    <a:pt x="690" y="0"/>
                    <a:pt x="68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0" y="830"/>
                    <a:pt x="8" y="837"/>
                    <a:pt x="17" y="837"/>
                  </a:cubicBezTo>
                  <a:cubicBezTo>
                    <a:pt x="26" y="837"/>
                    <a:pt x="34" y="830"/>
                    <a:pt x="34" y="820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669" y="34"/>
                    <a:pt x="669" y="34"/>
                    <a:pt x="669" y="34"/>
                  </a:cubicBezTo>
                  <a:cubicBezTo>
                    <a:pt x="669" y="216"/>
                    <a:pt x="669" y="216"/>
                    <a:pt x="669" y="216"/>
                  </a:cubicBezTo>
                  <a:cubicBezTo>
                    <a:pt x="669" y="226"/>
                    <a:pt x="677" y="233"/>
                    <a:pt x="686" y="233"/>
                  </a:cubicBezTo>
                  <a:cubicBezTo>
                    <a:pt x="857" y="233"/>
                    <a:pt x="857" y="233"/>
                    <a:pt x="857" y="233"/>
                  </a:cubicBezTo>
                  <a:cubicBezTo>
                    <a:pt x="857" y="1183"/>
                    <a:pt x="857" y="1183"/>
                    <a:pt x="857" y="1183"/>
                  </a:cubicBezTo>
                  <a:cubicBezTo>
                    <a:pt x="263" y="1183"/>
                    <a:pt x="263" y="1183"/>
                    <a:pt x="263" y="1183"/>
                  </a:cubicBezTo>
                  <a:cubicBezTo>
                    <a:pt x="254" y="1183"/>
                    <a:pt x="246" y="1191"/>
                    <a:pt x="246" y="1200"/>
                  </a:cubicBezTo>
                  <a:cubicBezTo>
                    <a:pt x="246" y="1210"/>
                    <a:pt x="254" y="1217"/>
                    <a:pt x="263" y="1217"/>
                  </a:cubicBezTo>
                  <a:cubicBezTo>
                    <a:pt x="874" y="1217"/>
                    <a:pt x="874" y="1217"/>
                    <a:pt x="874" y="1217"/>
                  </a:cubicBezTo>
                  <a:cubicBezTo>
                    <a:pt x="883" y="1217"/>
                    <a:pt x="891" y="1210"/>
                    <a:pt x="891" y="1200"/>
                  </a:cubicBezTo>
                  <a:cubicBezTo>
                    <a:pt x="891" y="224"/>
                    <a:pt x="891" y="224"/>
                    <a:pt x="891" y="224"/>
                  </a:cubicBezTo>
                  <a:cubicBezTo>
                    <a:pt x="892" y="221"/>
                    <a:pt x="893" y="219"/>
                    <a:pt x="893" y="216"/>
                  </a:cubicBezTo>
                  <a:close/>
                  <a:moveTo>
                    <a:pt x="703" y="58"/>
                  </a:moveTo>
                  <a:cubicBezTo>
                    <a:pt x="843" y="200"/>
                    <a:pt x="843" y="200"/>
                    <a:pt x="843" y="200"/>
                  </a:cubicBezTo>
                  <a:cubicBezTo>
                    <a:pt x="703" y="200"/>
                    <a:pt x="703" y="200"/>
                    <a:pt x="703" y="200"/>
                  </a:cubicBezTo>
                  <a:lnTo>
                    <a:pt x="7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188">
              <a:extLst>
                <a:ext uri="{FF2B5EF4-FFF2-40B4-BE49-F238E27FC236}">
                  <a16:creationId xmlns:a16="http://schemas.microsoft.com/office/drawing/2014/main" id="{5EE3C9E5-5D95-404B-A59C-FC0C9F1D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625726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189">
              <a:extLst>
                <a:ext uri="{FF2B5EF4-FFF2-40B4-BE49-F238E27FC236}">
                  <a16:creationId xmlns:a16="http://schemas.microsoft.com/office/drawing/2014/main" id="{49E62EE5-CA89-4859-AEEF-4B1135F0C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747963"/>
              <a:ext cx="320675" cy="33338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7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7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7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190">
              <a:extLst>
                <a:ext uri="{FF2B5EF4-FFF2-40B4-BE49-F238E27FC236}">
                  <a16:creationId xmlns:a16="http://schemas.microsoft.com/office/drawing/2014/main" id="{E3A46270-F2F4-4521-B740-B725D5C39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505076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191">
              <a:extLst>
                <a:ext uri="{FF2B5EF4-FFF2-40B4-BE49-F238E27FC236}">
                  <a16:creationId xmlns:a16="http://schemas.microsoft.com/office/drawing/2014/main" id="{4A800ED6-BC2F-47AD-8491-DAF552DD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382838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92">
              <a:extLst>
                <a:ext uri="{FF2B5EF4-FFF2-40B4-BE49-F238E27FC236}">
                  <a16:creationId xmlns:a16="http://schemas.microsoft.com/office/drawing/2014/main" id="{CD70B2E2-208F-44E3-8BAA-38017A1A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870201"/>
              <a:ext cx="320675" cy="31750"/>
            </a:xfrm>
            <a:custGeom>
              <a:avLst/>
              <a:gdLst>
                <a:gd name="T0" fmla="*/ 305 w 322"/>
                <a:gd name="T1" fmla="*/ 33 h 33"/>
                <a:gd name="T2" fmla="*/ 17 w 322"/>
                <a:gd name="T3" fmla="*/ 33 h 33"/>
                <a:gd name="T4" fmla="*/ 0 w 322"/>
                <a:gd name="T5" fmla="*/ 16 h 33"/>
                <a:gd name="T6" fmla="*/ 17 w 322"/>
                <a:gd name="T7" fmla="*/ 0 h 33"/>
                <a:gd name="T8" fmla="*/ 305 w 322"/>
                <a:gd name="T9" fmla="*/ 0 h 33"/>
                <a:gd name="T10" fmla="*/ 322 w 322"/>
                <a:gd name="T11" fmla="*/ 16 h 33"/>
                <a:gd name="T12" fmla="*/ 305 w 3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3">
                  <a:moveTo>
                    <a:pt x="30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7"/>
                    <a:pt x="322" y="16"/>
                  </a:cubicBezTo>
                  <a:cubicBezTo>
                    <a:pt x="322" y="26"/>
                    <a:pt x="314" y="33"/>
                    <a:pt x="30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93">
              <a:extLst>
                <a:ext uri="{FF2B5EF4-FFF2-40B4-BE49-F238E27FC236}">
                  <a16:creationId xmlns:a16="http://schemas.microsoft.com/office/drawing/2014/main" id="{64AF6D4D-0CD5-4904-A580-82655652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990851"/>
              <a:ext cx="320675" cy="33338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7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94">
              <a:extLst>
                <a:ext uri="{FF2B5EF4-FFF2-40B4-BE49-F238E27FC236}">
                  <a16:creationId xmlns:a16="http://schemas.microsoft.com/office/drawing/2014/main" id="{6D1966B8-1424-4A67-A121-3BE630AC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3111501"/>
              <a:ext cx="320675" cy="34925"/>
            </a:xfrm>
            <a:custGeom>
              <a:avLst/>
              <a:gdLst>
                <a:gd name="T0" fmla="*/ 305 w 322"/>
                <a:gd name="T1" fmla="*/ 34 h 34"/>
                <a:gd name="T2" fmla="*/ 17 w 322"/>
                <a:gd name="T3" fmla="*/ 34 h 34"/>
                <a:gd name="T4" fmla="*/ 0 w 322"/>
                <a:gd name="T5" fmla="*/ 17 h 34"/>
                <a:gd name="T6" fmla="*/ 17 w 322"/>
                <a:gd name="T7" fmla="*/ 0 h 34"/>
                <a:gd name="T8" fmla="*/ 305 w 322"/>
                <a:gd name="T9" fmla="*/ 0 h 34"/>
                <a:gd name="T10" fmla="*/ 322 w 322"/>
                <a:gd name="T11" fmla="*/ 17 h 34"/>
                <a:gd name="T12" fmla="*/ 305 w 32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4">
                  <a:moveTo>
                    <a:pt x="30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4" y="0"/>
                    <a:pt x="322" y="8"/>
                    <a:pt x="322" y="17"/>
                  </a:cubicBezTo>
                  <a:cubicBezTo>
                    <a:pt x="322" y="26"/>
                    <a:pt x="314" y="34"/>
                    <a:pt x="3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95">
              <a:extLst>
                <a:ext uri="{FF2B5EF4-FFF2-40B4-BE49-F238E27FC236}">
                  <a16:creationId xmlns:a16="http://schemas.microsoft.com/office/drawing/2014/main" id="{79A2F508-421F-4460-9AC0-DBAE3CB6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349501"/>
              <a:ext cx="107950" cy="92075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96">
              <a:extLst>
                <a:ext uri="{FF2B5EF4-FFF2-40B4-BE49-F238E27FC236}">
                  <a16:creationId xmlns:a16="http://schemas.microsoft.com/office/drawing/2014/main" id="{82347396-CB46-4E13-9E7B-AA535C38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473326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5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97">
              <a:extLst>
                <a:ext uri="{FF2B5EF4-FFF2-40B4-BE49-F238E27FC236}">
                  <a16:creationId xmlns:a16="http://schemas.microsoft.com/office/drawing/2014/main" id="{EA9E67C3-83A4-4FB7-B303-AC08BBCB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590801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98">
              <a:extLst>
                <a:ext uri="{FF2B5EF4-FFF2-40B4-BE49-F238E27FC236}">
                  <a16:creationId xmlns:a16="http://schemas.microsoft.com/office/drawing/2014/main" id="{5631D0F4-D409-4022-A0B2-888E819DD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2843213"/>
              <a:ext cx="107950" cy="90488"/>
            </a:xfrm>
            <a:custGeom>
              <a:avLst/>
              <a:gdLst>
                <a:gd name="T0" fmla="*/ 37 w 109"/>
                <a:gd name="T1" fmla="*/ 92 h 92"/>
                <a:gd name="T2" fmla="*/ 35 w 109"/>
                <a:gd name="T3" fmla="*/ 92 h 92"/>
                <a:gd name="T4" fmla="*/ 23 w 109"/>
                <a:gd name="T5" fmla="*/ 84 h 92"/>
                <a:gd name="T6" fmla="*/ 6 w 109"/>
                <a:gd name="T7" fmla="*/ 59 h 92"/>
                <a:gd name="T8" fmla="*/ 10 w 109"/>
                <a:gd name="T9" fmla="*/ 36 h 92"/>
                <a:gd name="T10" fmla="*/ 34 w 109"/>
                <a:gd name="T11" fmla="*/ 40 h 92"/>
                <a:gd name="T12" fmla="*/ 39 w 109"/>
                <a:gd name="T13" fmla="*/ 48 h 92"/>
                <a:gd name="T14" fmla="*/ 78 w 109"/>
                <a:gd name="T15" fmla="*/ 7 h 92"/>
                <a:gd name="T16" fmla="*/ 102 w 109"/>
                <a:gd name="T17" fmla="*/ 6 h 92"/>
                <a:gd name="T18" fmla="*/ 102 w 109"/>
                <a:gd name="T19" fmla="*/ 30 h 92"/>
                <a:gd name="T20" fmla="*/ 49 w 109"/>
                <a:gd name="T21" fmla="*/ 86 h 92"/>
                <a:gd name="T22" fmla="*/ 37 w 10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2">
                  <a:moveTo>
                    <a:pt x="37" y="92"/>
                  </a:moveTo>
                  <a:cubicBezTo>
                    <a:pt x="36" y="92"/>
                    <a:pt x="36" y="92"/>
                    <a:pt x="35" y="92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1"/>
                    <a:pt x="3" y="41"/>
                    <a:pt x="10" y="36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3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90"/>
                    <a:pt x="41" y="92"/>
                    <a:pt x="3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99">
              <a:extLst>
                <a:ext uri="{FF2B5EF4-FFF2-40B4-BE49-F238E27FC236}">
                  <a16:creationId xmlns:a16="http://schemas.microsoft.com/office/drawing/2014/main" id="{A8E7A8E1-A9E2-4AB4-99A9-DBEB19DB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262" y="3076576"/>
              <a:ext cx="107950" cy="90488"/>
            </a:xfrm>
            <a:custGeom>
              <a:avLst/>
              <a:gdLst>
                <a:gd name="T0" fmla="*/ 37 w 109"/>
                <a:gd name="T1" fmla="*/ 91 h 91"/>
                <a:gd name="T2" fmla="*/ 35 w 109"/>
                <a:gd name="T3" fmla="*/ 91 h 91"/>
                <a:gd name="T4" fmla="*/ 23 w 109"/>
                <a:gd name="T5" fmla="*/ 84 h 91"/>
                <a:gd name="T6" fmla="*/ 6 w 109"/>
                <a:gd name="T7" fmla="*/ 58 h 91"/>
                <a:gd name="T8" fmla="*/ 10 w 109"/>
                <a:gd name="T9" fmla="*/ 35 h 91"/>
                <a:gd name="T10" fmla="*/ 34 w 109"/>
                <a:gd name="T11" fmla="*/ 40 h 91"/>
                <a:gd name="T12" fmla="*/ 39 w 109"/>
                <a:gd name="T13" fmla="*/ 47 h 91"/>
                <a:gd name="T14" fmla="*/ 78 w 109"/>
                <a:gd name="T15" fmla="*/ 7 h 91"/>
                <a:gd name="T16" fmla="*/ 102 w 109"/>
                <a:gd name="T17" fmla="*/ 6 h 91"/>
                <a:gd name="T18" fmla="*/ 102 w 109"/>
                <a:gd name="T19" fmla="*/ 30 h 91"/>
                <a:gd name="T20" fmla="*/ 49 w 109"/>
                <a:gd name="T21" fmla="*/ 86 h 91"/>
                <a:gd name="T22" fmla="*/ 37 w 10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91">
                  <a:moveTo>
                    <a:pt x="37" y="91"/>
                  </a:moveTo>
                  <a:cubicBezTo>
                    <a:pt x="36" y="91"/>
                    <a:pt x="36" y="91"/>
                    <a:pt x="35" y="91"/>
                  </a:cubicBezTo>
                  <a:cubicBezTo>
                    <a:pt x="30" y="91"/>
                    <a:pt x="25" y="88"/>
                    <a:pt x="23" y="8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0" y="51"/>
                    <a:pt x="3" y="40"/>
                    <a:pt x="10" y="35"/>
                  </a:cubicBezTo>
                  <a:cubicBezTo>
                    <a:pt x="18" y="30"/>
                    <a:pt x="28" y="32"/>
                    <a:pt x="34" y="4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4" y="0"/>
                    <a:pt x="95" y="0"/>
                    <a:pt x="102" y="6"/>
                  </a:cubicBezTo>
                  <a:cubicBezTo>
                    <a:pt x="108" y="12"/>
                    <a:pt x="109" y="23"/>
                    <a:pt x="102" y="30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9"/>
                    <a:pt x="41" y="91"/>
                    <a:pt x="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TextBox 17">
            <a:extLst>
              <a:ext uri="{FF2B5EF4-FFF2-40B4-BE49-F238E27FC236}">
                <a16:creationId xmlns:a16="http://schemas.microsoft.com/office/drawing/2014/main" id="{26F971D0-8D63-4343-A15C-CE31FB2B4A4E}"/>
              </a:ext>
            </a:extLst>
          </p:cNvPr>
          <p:cNvSpPr txBox="1"/>
          <p:nvPr/>
        </p:nvSpPr>
        <p:spPr>
          <a:xfrm>
            <a:off x="1472744" y="3079501"/>
            <a:ext cx="10047362" cy="39780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dirty="0"/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006AB2"/>
              </a:buClr>
              <a:buNone/>
            </a:pPr>
            <a:r>
              <a:rPr lang="fr-FR" sz="1400" b="1" dirty="0">
                <a:solidFill>
                  <a:srgbClr val="006AB2"/>
                </a:solidFill>
              </a:rPr>
              <a:t>Dans le fichier Excel, les critères sont regroupés en famille qui recouvrent les familles de l’éthique clinique :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Bienfaisance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: Critères précisant de quelle manière les logiciels utilisés dans les secteurs social et médico-social répondent aux besoins des utilisateurs et comment leur utilisation leur procure un bénéfice.</a:t>
            </a: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Non malfaisance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Critères précisant de quelle manière les logiciels utilisés dans les secteurs social et médico-social ne sont pas toxiques pour leurs utilisateurs, ne leur font pas de mal et ne leur causent aucun préjudice. </a:t>
            </a: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Justice / équité 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Critères précisant de quelle manière les logiciels utilisés dans les secteurs social et médico-social permettent aux utilisateurs d’être juste dans leur accompagnement des résidents ou personnes accompagnées.</a:t>
            </a:r>
            <a:endParaRPr lang="fr-FR" sz="1400" b="1" dirty="0">
              <a:solidFill>
                <a:schemeClr val="accent1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Autonomie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Critères précisant de quelle manière les logiciels utilisés dans les secteurs social et médico-social préservent l’autonomie décisionnelle de leurs utilisateurs, leur capacité à s’autodéterminer</a:t>
            </a: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Développement durable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Critères permettant de garantir l’engagement des éditeurs dans une démarche de développement durable, d’évaluation de l’impact environnemental de leurs solutions informatiques, et d’amélioration continue</a:t>
            </a: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Tx/>
              <a:buChar char="-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006AB2"/>
              </a:buClr>
              <a:buFontTx/>
              <a:buChar char="-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0658CA-FA83-49E3-9295-771D20319B61}"/>
              </a:ext>
            </a:extLst>
          </p:cNvPr>
          <p:cNvSpPr txBox="1"/>
          <p:nvPr/>
        </p:nvSpPr>
        <p:spPr>
          <a:xfrm>
            <a:off x="284104" y="6502400"/>
            <a:ext cx="10692459" cy="21544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006AB2"/>
                </a:solidFill>
                <a:cs typeface="Arial"/>
              </a:rPr>
              <a:t>Pour toute précision, n’hésitez </a:t>
            </a:r>
            <a:r>
              <a:rPr lang="fr-FR" sz="1400" b="1">
                <a:solidFill>
                  <a:srgbClr val="006AB2"/>
                </a:solidFill>
                <a:cs typeface="Arial"/>
              </a:rPr>
              <a:t>pas à contacter </a:t>
            </a:r>
            <a:r>
              <a:rPr lang="fr-FR" sz="1400" b="1" dirty="0">
                <a:solidFill>
                  <a:srgbClr val="006AB2"/>
                </a:solidFill>
                <a:cs typeface="Arial"/>
              </a:rPr>
              <a:t>: </a:t>
            </a:r>
            <a:r>
              <a:rPr lang="fr-FR" sz="1400" b="1" dirty="0">
                <a:solidFill>
                  <a:srgbClr val="0000FF"/>
                </a:solidFill>
                <a:cs typeface="Arial"/>
                <a:hlinkClick r:id="rId3"/>
              </a:rPr>
              <a:t>brigitte.seroussi@sante.gouv.fr</a:t>
            </a:r>
            <a:r>
              <a:rPr lang="fr-FR" sz="1400" b="1" dirty="0">
                <a:solidFill>
                  <a:srgbClr val="006AB2"/>
                </a:solidFill>
                <a:cs typeface="Arial"/>
              </a:rPr>
              <a:t> et </a:t>
            </a:r>
            <a:r>
              <a:rPr lang="fr-FR" sz="1400" b="1" dirty="0">
                <a:solidFill>
                  <a:srgbClr val="0000FF"/>
                </a:solidFill>
                <a:cs typeface="Arial"/>
                <a:hlinkClick r:id="rId4"/>
              </a:rPr>
              <a:t>caroline.courde.ext@esante.gouv.fr</a:t>
            </a:r>
            <a:r>
              <a:rPr lang="fr-FR" sz="1400" dirty="0">
                <a:solidFill>
                  <a:srgbClr val="006AB2"/>
                </a:solidFill>
                <a:cs typeface="Arial"/>
              </a:rPr>
              <a:t>​</a:t>
            </a:r>
            <a:endParaRPr lang="fr-FR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8EA3BD2-F24B-1344-9B2F-71303CAB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8" y="257365"/>
            <a:ext cx="9697339" cy="384721"/>
          </a:xfrm>
        </p:spPr>
        <p:txBody>
          <a:bodyPr/>
          <a:lstStyle/>
          <a:p>
            <a:r>
              <a:rPr lang="fr-FR" dirty="0"/>
              <a:t>Éthique du numérique en santé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0D62403-2E94-F745-BC16-6C242D9A7772}"/>
              </a:ext>
            </a:extLst>
          </p:cNvPr>
          <p:cNvSpPr txBox="1"/>
          <p:nvPr/>
        </p:nvSpPr>
        <p:spPr>
          <a:xfrm>
            <a:off x="465263" y="585943"/>
            <a:ext cx="8163344" cy="110799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fr-FR" sz="2200" b="0" i="0" u="none" strike="noStrike" kern="1200" cap="none" spc="0" normalizeH="0" baseline="0" noProof="0">
                <a:ln w="6350" cap="flat">
                  <a:noFill/>
                  <a:miter lim="800000"/>
                </a:ln>
                <a:solidFill>
                  <a:srgbClr val="00A1E0"/>
                </a:solidFill>
                <a:effectLst/>
                <a:uLnTx/>
                <a:uFillTx/>
                <a:ea typeface="+mn-lt"/>
                <a:cs typeface="+mn-lt"/>
              </a:rPr>
              <a:t>Evaluation de la grille « Ethique des SI ESMS » par les structures </a:t>
            </a:r>
            <a:r>
              <a:rPr lang="fr-FR" sz="2200">
                <a:ln w="6350" cap="flat">
                  <a:noFill/>
                  <a:miter lim="800000"/>
                </a:ln>
                <a:solidFill>
                  <a:srgbClr val="00A1E0"/>
                </a:solidFill>
                <a:ea typeface="+mn-lt"/>
                <a:cs typeface="+mn-lt"/>
              </a:rPr>
              <a:t>du social et du médico-social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0" i="0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00A1E0"/>
              </a:solidFill>
              <a:effectLst/>
              <a:uLnTx/>
              <a:uFillTx/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32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EMPLATELASTEDITED" val="2020-10-22 01:56 PM"/>
  <p:tag name="THINKCELLPRESENTATIONDONOTDELETE" val="&lt;?xml version=&quot;1.0&quot; encoding=&quot;UTF-16&quot; standalone=&quot;yes&quot;?&gt;&lt;root reqver=&quot;25060&quot;&gt;&lt;version val=&quot;284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MTBTACCENT" val="Accent3ColorBoldText"/>
  <p:tag name="THINKCELLUNDODONOTDELETE" val="0"/>
  <p:tag name="LASTSLIDEVIEWED" val="2147470191,1,Éthique du numérique en santé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25b8110b-6545-426d-a140-b756b563d293&quot; IsConsolidated=&quot;False&quot; IsTopLevel=&quot;False&quot; Layer=&quot;Harvey 4&quot; Source=&quot;Harvey 4&quot; /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25b8110b-6545-426d-a140-b756b563d293&quot; IsConsolidated=&quot;False&quot; IsTopLevel=&quot;False&quot; Layer=&quot;Harvey 1/4 [1]&quot; Source=&quot;Harvey 4&quot; /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Bars 4&quot; Source=&quot;Bars 4&quot; /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eter&quot; Source=&quot;Meter&quot; /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0% [1+]&quot; Source=&quot;Meter&quot; /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10% [1+]&quot; Source=&quot;Meter&quot; /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20% [2+]&quot; Source=&quot;Meter&quot; /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30% [3+]&quot; Source=&quot;Meter&quot; /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40% [4+]&quot; Source=&quot;Meter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50% [5+]&quot; Source=&quot;Meter&quot; /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60% [6+]&quot; Source=&quot;Meter&quot; /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70% [7+]&quot; Source=&quot;Meter&quot; /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80% [8+]&quot; Source=&quot;Meter&quot; /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90% [9+]&quot; Source=&quot;Meter&quot; /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100% [10+]&quot; Source=&quot;Meter&quot; /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1/4 [1+]&quot; Source=&quot;Bars 4&quot; /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2/4 [2+]&quot; Source=&quot;Bars 4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3/4 [3+]&quot; Source=&quot;Bars 4&quot; /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4/4 [4+]&quot; Source=&quot;Bars 4&quot; /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Bars 4&quot; Source=&quot;Bars 4&quot; /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eter&quot; Source=&quot;Meter&quot; /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Background [-1]&quot; Source=&quot;Meter&quot; /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0% [1+]&quot; Source=&quot;Meter&quot; /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10% [1+]&quot; Source=&quot;Meter&quot; /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20% [2+]&quot; Source=&quot;Meter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30% [3+]&quot; Source=&quot;Meter&quot; /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40% [4+]&quot; Source=&quot;Meter&quot; /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50% [5+]&quot; Source=&quot;Meter&quot; /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60% [6+]&quot; Source=&quot;Meter&quot; /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70% [7+]&quot; Source=&quot;Meter&quot; /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80% [8+]&quot; Source=&quot;Meter&quot; /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90% [9+]&quot; Source=&quot;Meter&quot; /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bc10e96c-bc00-4cd5-bc34-25a77b2b7012&quot; /&gt;"/>
  <p:tag name="SP_POWERSHAPE" val="&lt;PowerShapeTag ClassVersion=&quot;0&quot; GUID=&quot;28a00c0f-c526-4b5e-bf28-a7520f97dada&quot; IsConsolidated=&quot;False&quot; IsTopLevel=&quot;False&quot; Layer=&quot;Mark 100% [10+]&quot; Source=&quot;Meter&quot; /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1/4 [1+]&quot; Source=&quot;Bars 4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2/4 [2+]&quot; Source=&quot;Bars 4&quot; /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3/4 [3+]&quot; Source=&quot;Bars 4&quot; /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0/4 [0+]&quot; Source=&quot;Bars 4&quot; /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65780c0d-3390-4ef7-9aeb-cbc21bc5d2ba&quot; /&gt;"/>
  <p:tag name="SP_POWERSHAPE" val="&lt;PowerShapeTag ClassVersion=&quot;0&quot; GUID=&quot;d8ef83ef-1a89-451c-8897-bb7860acd75c&quot; IsConsolidated=&quot;False&quot; IsTopLevel=&quot;False&quot; Layer=&quot;4/4 [4+]&quot; Source=&quot;Bars 4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heme/theme1.xml><?xml version="1.0" encoding="utf-8"?>
<a:theme xmlns:a="http://schemas.openxmlformats.org/drawingml/2006/main" name="10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10.xml><?xml version="1.0" encoding="utf-8"?>
<a:theme xmlns:a="http://schemas.openxmlformats.org/drawingml/2006/main" name="6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108000" rIns="72000" bIns="108000" rtlCol="0" anchor="ctr" anchorCtr="0">
        <a:norm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1D0B4528-888A-4F4B-A3C8-6EAC4B100E8E}" vid="{1774E66C-32F2-4469-890D-D4A16E5F2A1A}"/>
    </a:ext>
  </a:extLst>
</a:theme>
</file>

<file path=ppt/theme/theme11.xml><?xml version="1.0" encoding="utf-8"?>
<a:theme xmlns:a="http://schemas.openxmlformats.org/drawingml/2006/main" name="4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108000" rIns="72000" bIns="108000" rtlCol="0" anchor="ctr" anchorCtr="0">
        <a:norm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1D0B4528-888A-4F4B-A3C8-6EAC4B100E8E}" vid="{1774E66C-32F2-4469-890D-D4A16E5F2A1A}"/>
    </a:ext>
  </a:extLst>
</a:theme>
</file>

<file path=ppt/theme/theme12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3.xml><?xml version="1.0" encoding="utf-8"?>
<a:theme xmlns:a="http://schemas.openxmlformats.org/drawingml/2006/main" name="Contrast_FR_PA7711_16x9_OF_v1">
  <a:themeElements>
    <a:clrScheme name="Scheme2">
      <a:dk1>
        <a:srgbClr val="FFFFFF"/>
      </a:dk1>
      <a:lt1>
        <a:srgbClr val="23277E"/>
      </a:lt1>
      <a:dk2>
        <a:srgbClr val="000000"/>
      </a:dk2>
      <a:lt2>
        <a:srgbClr val="000000"/>
      </a:lt2>
      <a:accent1>
        <a:srgbClr val="FFFFFF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23277E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i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5C0CA73F-D1AA-4B2E-9D47-4A6293B7ED26}"/>
    </a:ext>
  </a:extLst>
</a:theme>
</file>

<file path=ppt/theme/theme4.xml><?xml version="1.0" encoding="utf-8"?>
<a:theme xmlns:a="http://schemas.openxmlformats.org/drawingml/2006/main" name="6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5.xml><?xml version="1.0" encoding="utf-8"?>
<a:theme xmlns:a="http://schemas.openxmlformats.org/drawingml/2006/main" name="7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6.xml><?xml version="1.0" encoding="utf-8"?>
<a:theme xmlns:a="http://schemas.openxmlformats.org/drawingml/2006/main" name="3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7.xml><?xml version="1.0" encoding="utf-8"?>
<a:theme xmlns:a="http://schemas.openxmlformats.org/drawingml/2006/main" name="7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1D0B4528-888A-4F4B-A3C8-6EAC4B100E8E}" vid="{1774E66C-32F2-4469-890D-D4A16E5F2A1A}"/>
    </a:ext>
  </a:extLst>
</a:theme>
</file>

<file path=ppt/theme/theme8.xml><?xml version="1.0" encoding="utf-8"?>
<a:theme xmlns:a="http://schemas.openxmlformats.org/drawingml/2006/main" name="2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9.xml><?xml version="1.0" encoding="utf-8"?>
<a:theme xmlns:a="http://schemas.openxmlformats.org/drawingml/2006/main" name="1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2.2.potx" id="{F7DF5B5A-84BF-495B-A4B7-D2C2EF6DAA70}" vid="{EBA46EF0-C239-4070-B26E-4406F29AD00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F62E73A527B4DBA54BF058ADA813D" ma:contentTypeVersion="15" ma:contentTypeDescription="Crée un document." ma:contentTypeScope="" ma:versionID="6c49c0864c1304493827e5305a049157">
  <xsd:schema xmlns:xsd="http://www.w3.org/2001/XMLSchema" xmlns:xs="http://www.w3.org/2001/XMLSchema" xmlns:p="http://schemas.microsoft.com/office/2006/metadata/properties" xmlns:ns2="88e916e5-3a8e-49cb-bb7e-99ac506387c7" xmlns:ns3="68bb82bb-fd67-4144-ba1f-dc6209caa784" targetNamespace="http://schemas.microsoft.com/office/2006/metadata/properties" ma:root="true" ma:fieldsID="38bee685e09850bc63ae10dfefc7c598" ns2:_="" ns3:_="">
    <xsd:import namespace="88e916e5-3a8e-49cb-bb7e-99ac506387c7"/>
    <xsd:import namespace="68bb82bb-fd67-4144-ba1f-dc6209caa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916e5-3a8e-49cb-bb7e-99ac50638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b82bb-fd67-4144-ba1f-dc6209caa78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110343-042f-4ddc-be92-ec91a7ac99e0}" ma:internalName="TaxCatchAll" ma:showField="CatchAllData" ma:web="68bb82bb-fd67-4144-ba1f-dc6209caa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bb82bb-fd67-4144-ba1f-dc6209caa784" xsi:nil="true"/>
    <lcf76f155ced4ddcb4097134ff3c332f xmlns="88e916e5-3a8e-49cb-bb7e-99ac506387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1FB250-5245-4BF6-AB43-090DBDAD4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6A314-8247-44FD-ACD7-D6261363C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e916e5-3a8e-49cb-bb7e-99ac506387c7"/>
    <ds:schemaRef ds:uri="68bb82bb-fd67-4144-ba1f-dc6209caa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F347B5-9746-4659-84F4-E303E9CCC26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1112154c-ccbe-4a5a-8eb7-11a0b0d4c681"/>
    <ds:schemaRef ds:uri="1bd0ad91-5db7-422e-b860-76d24aedb08c"/>
    <ds:schemaRef ds:uri="http://schemas.microsoft.com/office/2006/metadata/properties"/>
    <ds:schemaRef ds:uri="68bb82bb-fd67-4144-ba1f-dc6209caa784"/>
    <ds:schemaRef ds:uri="88e916e5-3a8e-49cb-bb7e-99ac506387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ANS - client version</Template>
  <TotalTime>4494</TotalTime>
  <Words>576</Words>
  <Application>Microsoft Office PowerPoint</Application>
  <PresentationFormat>Grand écran</PresentationFormat>
  <Paragraphs>41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24" baseType="lpstr">
      <vt:lpstr>Arial</vt:lpstr>
      <vt:lpstr>Bahnschrift Condensed</vt:lpstr>
      <vt:lpstr>Calibri</vt:lpstr>
      <vt:lpstr>Marianne</vt:lpstr>
      <vt:lpstr>Marianne Light</vt:lpstr>
      <vt:lpstr>Segoe UI</vt:lpstr>
      <vt:lpstr>Webdings</vt:lpstr>
      <vt:lpstr>Wingdings</vt:lpstr>
      <vt:lpstr>Wingdings 3</vt:lpstr>
      <vt:lpstr>10_White_FR_PA7711_16x9_OF_v1</vt:lpstr>
      <vt:lpstr>1_White_FR_PA7711_16x9_OF_v1</vt:lpstr>
      <vt:lpstr>Contrast_FR_PA7711_16x9_OF_v1</vt:lpstr>
      <vt:lpstr>6_White_FR_PA7711_16x9_OF_v1</vt:lpstr>
      <vt:lpstr>7_White_FR_PA7711_16x9_OF_v1</vt:lpstr>
      <vt:lpstr>3_White_FR_PA7711_16x9_OF_v1</vt:lpstr>
      <vt:lpstr>7_ANS_THEME STANDARD_V1.0</vt:lpstr>
      <vt:lpstr>2_White_FR_PA7711_16x9_OF_v1</vt:lpstr>
      <vt:lpstr>1_ANS_THEME STANDARD_V1.0</vt:lpstr>
      <vt:lpstr>6_ANS_THEME STANDARD_V1.0</vt:lpstr>
      <vt:lpstr>4_ANS_THEME STANDARD_V1.0</vt:lpstr>
      <vt:lpstr>think-cell Slide</vt:lpstr>
      <vt:lpstr>Diapositive think-cell</vt:lpstr>
      <vt:lpstr>Éthique du numérique en santé </vt:lpstr>
      <vt:lpstr>Éthique du numérique en santé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(Arial 44 pt, bold bottom-aligned)</dc:title>
  <dc:subject/>
  <dc:creator>Edouard Paya</dc:creator>
  <cp:keywords/>
  <dc:description/>
  <cp:lastModifiedBy>Antoine MANCEAU (FR)</cp:lastModifiedBy>
  <cp:revision>44</cp:revision>
  <cp:lastPrinted>2018-10-30T20:37:12Z</cp:lastPrinted>
  <dcterms:created xsi:type="dcterms:W3CDTF">2020-10-23T15:06:33Z</dcterms:created>
  <dcterms:modified xsi:type="dcterms:W3CDTF">2023-09-14T17:59:01Z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2020-10-22 01:56 PM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0x010100F1EF62E73A527B4DBA54BF058ADA813D</vt:lpwstr>
  </property>
  <property fmtid="{D5CDD505-2E9C-101B-9397-08002B2CF9AE}" pid="10" name="MSIP_Label_ae8fab06-504b-4325-93a9-50ca85e66f06_Enabled">
    <vt:lpwstr>true</vt:lpwstr>
  </property>
  <property fmtid="{D5CDD505-2E9C-101B-9397-08002B2CF9AE}" pid="11" name="MSIP_Label_ae8fab06-504b-4325-93a9-50ca85e66f06_SetDate">
    <vt:lpwstr>2021-09-01T10:21:22Z</vt:lpwstr>
  </property>
  <property fmtid="{D5CDD505-2E9C-101B-9397-08002B2CF9AE}" pid="12" name="MSIP_Label_ae8fab06-504b-4325-93a9-50ca85e66f06_Method">
    <vt:lpwstr>Standard</vt:lpwstr>
  </property>
  <property fmtid="{D5CDD505-2E9C-101B-9397-08002B2CF9AE}" pid="13" name="MSIP_Label_ae8fab06-504b-4325-93a9-50ca85e66f06_Name">
    <vt:lpwstr>C-Confidentiel</vt:lpwstr>
  </property>
  <property fmtid="{D5CDD505-2E9C-101B-9397-08002B2CF9AE}" pid="14" name="MSIP_Label_ae8fab06-504b-4325-93a9-50ca85e66f06_SiteId">
    <vt:lpwstr>41d9a388-7aef-420d-976c-d046beab641f</vt:lpwstr>
  </property>
  <property fmtid="{D5CDD505-2E9C-101B-9397-08002B2CF9AE}" pid="15" name="MSIP_Label_ae8fab06-504b-4325-93a9-50ca85e66f06_ActionId">
    <vt:lpwstr>f68b4031-3869-4f15-b270-ca5d7d13d1c6</vt:lpwstr>
  </property>
  <property fmtid="{D5CDD505-2E9C-101B-9397-08002B2CF9AE}" pid="16" name="MSIP_Label_ae8fab06-504b-4325-93a9-50ca85e66f06_ContentBits">
    <vt:lpwstr>0</vt:lpwstr>
  </property>
  <property fmtid="{D5CDD505-2E9C-101B-9397-08002B2CF9AE}" pid="17" name="MediaServiceImageTags">
    <vt:lpwstr/>
  </property>
</Properties>
</file>